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56" r:id="rId4"/>
    <p:sldId id="258" r:id="rId5"/>
    <p:sldId id="260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472"/>
    <a:srgbClr val="FDEF3D"/>
    <a:srgbClr val="FFD243"/>
    <a:srgbClr val="696900"/>
    <a:srgbClr val="FDEC0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8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23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eta Bhagwagar" userId="750af085690f15a2" providerId="LiveId" clId="{44EB0B8B-6D11-408A-9811-71F518C5875B}"/>
    <pc:docChg chg="modSld">
      <pc:chgData name="Zaneta Bhagwagar" userId="750af085690f15a2" providerId="LiveId" clId="{44EB0B8B-6D11-408A-9811-71F518C5875B}" dt="2021-06-16T18:59:04.987" v="33" actId="20577"/>
      <pc:docMkLst>
        <pc:docMk/>
      </pc:docMkLst>
      <pc:sldChg chg="modSp mod">
        <pc:chgData name="Zaneta Bhagwagar" userId="750af085690f15a2" providerId="LiveId" clId="{44EB0B8B-6D11-408A-9811-71F518C5875B}" dt="2021-06-16T18:59:04.987" v="33" actId="20577"/>
        <pc:sldMkLst>
          <pc:docMk/>
          <pc:sldMk cId="4294940522" sldId="259"/>
        </pc:sldMkLst>
        <pc:spChg chg="mod">
          <ac:chgData name="Zaneta Bhagwagar" userId="750af085690f15a2" providerId="LiveId" clId="{44EB0B8B-6D11-408A-9811-71F518C5875B}" dt="2021-06-16T18:59:04.987" v="33" actId="20577"/>
          <ac:spMkLst>
            <pc:docMk/>
            <pc:sldMk cId="4294940522" sldId="259"/>
            <ac:spMk id="8" creationId="{72822C60-8E5D-49A3-886F-B02F46E9662D}"/>
          </ac:spMkLst>
        </pc:spChg>
        <pc:spChg chg="mod">
          <ac:chgData name="Zaneta Bhagwagar" userId="750af085690f15a2" providerId="LiveId" clId="{44EB0B8B-6D11-408A-9811-71F518C5875B}" dt="2021-06-16T18:58:44.870" v="21" actId="20577"/>
          <ac:spMkLst>
            <pc:docMk/>
            <pc:sldMk cId="4294940522" sldId="259"/>
            <ac:spMk id="9" creationId="{1543A288-3622-45CC-81AD-14B0D6DDBB53}"/>
          </ac:spMkLst>
        </pc:spChg>
      </pc:sldChg>
    </pc:docChg>
  </pc:docChgLst>
  <pc:docChgLst>
    <pc:chgData name="Zaneta Bhagwagar" userId="750af085690f15a2" providerId="LiveId" clId="{CD308A52-3F8C-4D2D-9109-4F93600FA851}"/>
    <pc:docChg chg="undo redo custSel addSld delSld modSld sldOrd modMainMaster">
      <pc:chgData name="Zaneta Bhagwagar" userId="750af085690f15a2" providerId="LiveId" clId="{CD308A52-3F8C-4D2D-9109-4F93600FA851}" dt="2021-06-10T06:31:40.441" v="4547"/>
      <pc:docMkLst>
        <pc:docMk/>
      </pc:docMkLst>
      <pc:sldChg chg="addSp delSp modSp setBg">
        <pc:chgData name="Zaneta Bhagwagar" userId="750af085690f15a2" providerId="LiveId" clId="{CD308A52-3F8C-4D2D-9109-4F93600FA851}" dt="2021-06-10T06:01:06.329" v="4085" actId="1076"/>
        <pc:sldMkLst>
          <pc:docMk/>
          <pc:sldMk cId="2858326323" sldId="256"/>
        </pc:sldMkLst>
        <pc:spChg chg="del">
          <ac:chgData name="Zaneta Bhagwagar" userId="750af085690f15a2" providerId="LiveId" clId="{CD308A52-3F8C-4D2D-9109-4F93600FA851}" dt="2021-06-09T18:20:48.968" v="6"/>
          <ac:spMkLst>
            <pc:docMk/>
            <pc:sldMk cId="2858326323" sldId="256"/>
            <ac:spMk id="2" creationId="{20A5F511-BAF6-4E0B-AC5C-6B257D8CD754}"/>
          </ac:spMkLst>
        </pc:spChg>
        <pc:spChg chg="del">
          <ac:chgData name="Zaneta Bhagwagar" userId="750af085690f15a2" providerId="LiveId" clId="{CD308A52-3F8C-4D2D-9109-4F93600FA851}" dt="2021-06-09T18:20:48.968" v="6"/>
          <ac:spMkLst>
            <pc:docMk/>
            <pc:sldMk cId="2858326323" sldId="256"/>
            <ac:spMk id="3" creationId="{2F7498CE-98DD-444C-9337-3EED30F4A769}"/>
          </ac:spMkLst>
        </pc:spChg>
        <pc:spChg chg="add mod">
          <ac:chgData name="Zaneta Bhagwagar" userId="750af085690f15a2" providerId="LiveId" clId="{CD308A52-3F8C-4D2D-9109-4F93600FA851}" dt="2021-06-09T19:20:31.629" v="649" actId="207"/>
          <ac:spMkLst>
            <pc:docMk/>
            <pc:sldMk cId="2858326323" sldId="256"/>
            <ac:spMk id="10" creationId="{C3A1AFC1-D89F-47E3-8E53-61664F9B2952}"/>
          </ac:spMkLst>
        </pc:spChg>
        <pc:spChg chg="add mod">
          <ac:chgData name="Zaneta Bhagwagar" userId="750af085690f15a2" providerId="LiveId" clId="{CD308A52-3F8C-4D2D-9109-4F93600FA851}" dt="2021-06-10T05:20:25.049" v="3348" actId="404"/>
          <ac:spMkLst>
            <pc:docMk/>
            <pc:sldMk cId="2858326323" sldId="256"/>
            <ac:spMk id="11" creationId="{77C3FCF7-6241-4AD1-BA2A-A55A53C8F386}"/>
          </ac:spMkLst>
        </pc:spChg>
        <pc:picChg chg="add mod modCrop">
          <ac:chgData name="Zaneta Bhagwagar" userId="750af085690f15a2" providerId="LiveId" clId="{CD308A52-3F8C-4D2D-9109-4F93600FA851}" dt="2021-06-09T19:17:41.373" v="637"/>
          <ac:picMkLst>
            <pc:docMk/>
            <pc:sldMk cId="2858326323" sldId="256"/>
            <ac:picMk id="5" creationId="{1B797590-1781-4C97-8C08-DE60E13A9482}"/>
          </ac:picMkLst>
        </pc:picChg>
        <pc:picChg chg="add mod">
          <ac:chgData name="Zaneta Bhagwagar" userId="750af085690f15a2" providerId="LiveId" clId="{CD308A52-3F8C-4D2D-9109-4F93600FA851}" dt="2021-06-10T06:01:06.329" v="4085" actId="1076"/>
          <ac:picMkLst>
            <pc:docMk/>
            <pc:sldMk cId="2858326323" sldId="256"/>
            <ac:picMk id="7" creationId="{CBEA9297-DBE3-4E68-9ED3-D5E8C70FA93F}"/>
          </ac:picMkLst>
        </pc:picChg>
        <pc:picChg chg="add del mod">
          <ac:chgData name="Zaneta Bhagwagar" userId="750af085690f15a2" providerId="LiveId" clId="{CD308A52-3F8C-4D2D-9109-4F93600FA851}" dt="2021-06-09T18:25:25.648" v="122" actId="478"/>
          <ac:picMkLst>
            <pc:docMk/>
            <pc:sldMk cId="2858326323" sldId="256"/>
            <ac:picMk id="9" creationId="{055B51A3-0294-42B3-825A-0B885087B60B}"/>
          </ac:picMkLst>
        </pc:picChg>
      </pc:sldChg>
      <pc:sldChg chg="addSp delSp modSp add ord setBg modAnim">
        <pc:chgData name="Zaneta Bhagwagar" userId="750af085690f15a2" providerId="LiveId" clId="{CD308A52-3F8C-4D2D-9109-4F93600FA851}" dt="2021-06-10T05:17:37.945" v="3324" actId="1035"/>
        <pc:sldMkLst>
          <pc:docMk/>
          <pc:sldMk cId="3695418985" sldId="257"/>
        </pc:sldMkLst>
        <pc:spChg chg="add del">
          <ac:chgData name="Zaneta Bhagwagar" userId="750af085690f15a2" providerId="LiveId" clId="{CD308A52-3F8C-4D2D-9109-4F93600FA851}" dt="2021-06-10T02:47:12.309" v="2737"/>
          <ac:spMkLst>
            <pc:docMk/>
            <pc:sldMk cId="3695418985" sldId="257"/>
            <ac:spMk id="2" creationId="{801093E1-2C57-4689-8AE8-AED1D0DC1261}"/>
          </ac:spMkLst>
        </pc:spChg>
        <pc:spChg chg="add mod">
          <ac:chgData name="Zaneta Bhagwagar" userId="750af085690f15a2" providerId="LiveId" clId="{CD308A52-3F8C-4D2D-9109-4F93600FA851}" dt="2021-06-10T05:16:40.892" v="3314" actId="1076"/>
          <ac:spMkLst>
            <pc:docMk/>
            <pc:sldMk cId="3695418985" sldId="257"/>
            <ac:spMk id="15" creationId="{F8010BFB-370F-4FFE-AE9D-49D597972DF9}"/>
          </ac:spMkLst>
        </pc:spChg>
        <pc:spChg chg="add mod">
          <ac:chgData name="Zaneta Bhagwagar" userId="750af085690f15a2" providerId="LiveId" clId="{CD308A52-3F8C-4D2D-9109-4F93600FA851}" dt="2021-06-09T19:47:35.582" v="905" actId="1076"/>
          <ac:spMkLst>
            <pc:docMk/>
            <pc:sldMk cId="3695418985" sldId="257"/>
            <ac:spMk id="17" creationId="{752343AF-21AC-4A11-BF42-29DCACB9F29D}"/>
          </ac:spMkLst>
        </pc:spChg>
        <pc:graphicFrameChg chg="add del">
          <ac:chgData name="Zaneta Bhagwagar" userId="750af085690f15a2" providerId="LiveId" clId="{CD308A52-3F8C-4D2D-9109-4F93600FA851}" dt="2021-06-09T18:49:47.118" v="349"/>
          <ac:graphicFrameMkLst>
            <pc:docMk/>
            <pc:sldMk cId="3695418985" sldId="257"/>
            <ac:graphicFrameMk id="18" creationId="{0365DD90-6D25-47E3-ABA2-406523BA39CE}"/>
          </ac:graphicFrameMkLst>
        </pc:graphicFrameChg>
        <pc:graphicFrameChg chg="add del">
          <ac:chgData name="Zaneta Bhagwagar" userId="750af085690f15a2" providerId="LiveId" clId="{CD308A52-3F8C-4D2D-9109-4F93600FA851}" dt="2021-06-09T18:50:31.090" v="380"/>
          <ac:graphicFrameMkLst>
            <pc:docMk/>
            <pc:sldMk cId="3695418985" sldId="257"/>
            <ac:graphicFrameMk id="19" creationId="{2506732A-944A-4510-A426-5F1064D3A899}"/>
          </ac:graphicFrameMkLst>
        </pc:graphicFrameChg>
        <pc:graphicFrameChg chg="add mod modGraphic">
          <ac:chgData name="Zaneta Bhagwagar" userId="750af085690f15a2" providerId="LiveId" clId="{CD308A52-3F8C-4D2D-9109-4F93600FA851}" dt="2021-06-10T05:17:31.876" v="3321" actId="1076"/>
          <ac:graphicFrameMkLst>
            <pc:docMk/>
            <pc:sldMk cId="3695418985" sldId="257"/>
            <ac:graphicFrameMk id="20" creationId="{C386157E-C7E4-4796-986B-1800008C5B47}"/>
          </ac:graphicFrameMkLst>
        </pc:graphicFrameChg>
        <pc:picChg chg="add del mod">
          <ac:chgData name="Zaneta Bhagwagar" userId="750af085690f15a2" providerId="LiveId" clId="{CD308A52-3F8C-4D2D-9109-4F93600FA851}" dt="2021-06-09T18:33:30.407" v="158" actId="478"/>
          <ac:picMkLst>
            <pc:docMk/>
            <pc:sldMk cId="3695418985" sldId="257"/>
            <ac:picMk id="2" creationId="{B57CE63E-30F9-4E30-B122-F34638BBC7AE}"/>
          </ac:picMkLst>
        </pc:picChg>
        <pc:picChg chg="add del mod">
          <ac:chgData name="Zaneta Bhagwagar" userId="750af085690f15a2" providerId="LiveId" clId="{CD308A52-3F8C-4D2D-9109-4F93600FA851}" dt="2021-06-10T05:13:18.464" v="3134" actId="478"/>
          <ac:picMkLst>
            <pc:docMk/>
            <pc:sldMk cId="3695418985" sldId="257"/>
            <ac:picMk id="3" creationId="{54FDF54F-09A1-4EE8-A19A-9FD84C961E26}"/>
          </ac:picMkLst>
        </pc:picChg>
        <pc:picChg chg="add del mod">
          <ac:chgData name="Zaneta Bhagwagar" userId="750af085690f15a2" providerId="LiveId" clId="{CD308A52-3F8C-4D2D-9109-4F93600FA851}" dt="2021-06-09T18:35:53.887" v="164" actId="478"/>
          <ac:picMkLst>
            <pc:docMk/>
            <pc:sldMk cId="3695418985" sldId="257"/>
            <ac:picMk id="4" creationId="{0A67A3CE-AF2B-449F-B217-ED75E053AA4D}"/>
          </ac:picMkLst>
        </pc:picChg>
        <pc:picChg chg="add del mod ord">
          <ac:chgData name="Zaneta Bhagwagar" userId="750af085690f15a2" providerId="LiveId" clId="{CD308A52-3F8C-4D2D-9109-4F93600FA851}" dt="2021-06-10T05:11:24.892" v="3131" actId="478"/>
          <ac:picMkLst>
            <pc:docMk/>
            <pc:sldMk cId="3695418985" sldId="257"/>
            <ac:picMk id="4" creationId="{D415CAAD-7419-4D61-A994-47E0FE2CBBA2}"/>
          </ac:picMkLst>
        </pc:picChg>
        <pc:picChg chg="add mod ord">
          <ac:chgData name="Zaneta Bhagwagar" userId="750af085690f15a2" providerId="LiveId" clId="{CD308A52-3F8C-4D2D-9109-4F93600FA851}" dt="2021-06-10T05:16:09.587" v="3292"/>
          <ac:picMkLst>
            <pc:docMk/>
            <pc:sldMk cId="3695418985" sldId="257"/>
            <ac:picMk id="5" creationId="{8EA1D382-962C-443C-B785-796968CC68DE}"/>
          </ac:picMkLst>
        </pc:picChg>
        <pc:picChg chg="add del mod">
          <ac:chgData name="Zaneta Bhagwagar" userId="750af085690f15a2" providerId="LiveId" clId="{CD308A52-3F8C-4D2D-9109-4F93600FA851}" dt="2021-06-09T18:34:53.312" v="160" actId="478"/>
          <ac:picMkLst>
            <pc:docMk/>
            <pc:sldMk cId="3695418985" sldId="257"/>
            <ac:picMk id="6" creationId="{AD45E3A4-B740-4FA4-8EDF-B2240BE31769}"/>
          </ac:picMkLst>
        </pc:picChg>
        <pc:picChg chg="add del mod ord">
          <ac:chgData name="Zaneta Bhagwagar" userId="750af085690f15a2" providerId="LiveId" clId="{CD308A52-3F8C-4D2D-9109-4F93600FA851}" dt="2021-06-09T19:37:52.278" v="716" actId="478"/>
          <ac:picMkLst>
            <pc:docMk/>
            <pc:sldMk cId="3695418985" sldId="257"/>
            <ac:picMk id="8" creationId="{24D7028F-E90C-431C-A7C8-28E99B60F2A1}"/>
          </ac:picMkLst>
        </pc:picChg>
        <pc:picChg chg="add del mod">
          <ac:chgData name="Zaneta Bhagwagar" userId="750af085690f15a2" providerId="LiveId" clId="{CD308A52-3F8C-4D2D-9109-4F93600FA851}" dt="2021-06-09T18:38:26.580" v="166" actId="478"/>
          <ac:picMkLst>
            <pc:docMk/>
            <pc:sldMk cId="3695418985" sldId="257"/>
            <ac:picMk id="10" creationId="{278A3485-D8FD-4AD1-B23E-EFFC79E6C4E7}"/>
          </ac:picMkLst>
        </pc:picChg>
        <pc:picChg chg="add del mod ord">
          <ac:chgData name="Zaneta Bhagwagar" userId="750af085690f15a2" providerId="LiveId" clId="{CD308A52-3F8C-4D2D-9109-4F93600FA851}" dt="2021-06-10T02:44:29.104" v="2726"/>
          <ac:picMkLst>
            <pc:docMk/>
            <pc:sldMk cId="3695418985" sldId="257"/>
            <ac:picMk id="10" creationId="{FCCFBF2F-C099-4781-B3AE-417213A9240D}"/>
          </ac:picMkLst>
        </pc:picChg>
        <pc:picChg chg="add del mod">
          <ac:chgData name="Zaneta Bhagwagar" userId="750af085690f15a2" providerId="LiveId" clId="{CD308A52-3F8C-4D2D-9109-4F93600FA851}" dt="2021-06-09T18:39:04.358" v="170" actId="478"/>
          <ac:picMkLst>
            <pc:docMk/>
            <pc:sldMk cId="3695418985" sldId="257"/>
            <ac:picMk id="12" creationId="{F9E99FFF-BE73-4986-914A-3D0055583368}"/>
          </ac:picMkLst>
        </pc:picChg>
        <pc:picChg chg="add mod">
          <ac:chgData name="Zaneta Bhagwagar" userId="750af085690f15a2" providerId="LiveId" clId="{CD308A52-3F8C-4D2D-9109-4F93600FA851}" dt="2021-06-10T05:16:35.332" v="3313"/>
          <ac:picMkLst>
            <pc:docMk/>
            <pc:sldMk cId="3695418985" sldId="257"/>
            <ac:picMk id="14" creationId="{57EF2CA9-4949-443D-B251-AB23CFF63A14}"/>
          </ac:picMkLst>
        </pc:picChg>
        <pc:picChg chg="add del mod">
          <ac:chgData name="Zaneta Bhagwagar" userId="750af085690f15a2" providerId="LiveId" clId="{CD308A52-3F8C-4D2D-9109-4F93600FA851}" dt="2021-06-10T02:49:13.527" v="2762"/>
          <ac:picMkLst>
            <pc:docMk/>
            <pc:sldMk cId="3695418985" sldId="257"/>
            <ac:picMk id="16" creationId="{13B29D9B-A9BA-403D-A103-3F5893BA373E}"/>
          </ac:picMkLst>
        </pc:picChg>
        <pc:picChg chg="add del mod ord modCrop">
          <ac:chgData name="Zaneta Bhagwagar" userId="750af085690f15a2" providerId="LiveId" clId="{CD308A52-3F8C-4D2D-9109-4F93600FA851}" dt="2021-06-09T19:38:57.492" v="728" actId="478"/>
          <ac:picMkLst>
            <pc:docMk/>
            <pc:sldMk cId="3695418985" sldId="257"/>
            <ac:picMk id="28" creationId="{F4F5DD04-BA87-4659-B45E-9E2F8A1045FF}"/>
          </ac:picMkLst>
        </pc:picChg>
        <pc:picChg chg="add del mod ord modCrop">
          <ac:chgData name="Zaneta Bhagwagar" userId="750af085690f15a2" providerId="LiveId" clId="{CD308A52-3F8C-4D2D-9109-4F93600FA851}" dt="2021-06-10T02:47:05.900" v="2735" actId="478"/>
          <ac:picMkLst>
            <pc:docMk/>
            <pc:sldMk cId="3695418985" sldId="257"/>
            <ac:picMk id="30" creationId="{E6D1C500-3B82-4C4B-9D6D-6FDE5E48422C}"/>
          </ac:picMkLst>
        </pc:picChg>
        <pc:picChg chg="add del mod ord modCrop">
          <ac:chgData name="Zaneta Bhagwagar" userId="750af085690f15a2" providerId="LiveId" clId="{CD308A52-3F8C-4D2D-9109-4F93600FA851}" dt="2021-06-10T02:47:03.405" v="2734" actId="478"/>
          <ac:picMkLst>
            <pc:docMk/>
            <pc:sldMk cId="3695418985" sldId="257"/>
            <ac:picMk id="31" creationId="{9B2842C6-667B-405F-8BA1-ABA72442565A}"/>
          </ac:picMkLst>
        </pc:picChg>
        <pc:picChg chg="add del mod ord modCrop">
          <ac:chgData name="Zaneta Bhagwagar" userId="750af085690f15a2" providerId="LiveId" clId="{CD308A52-3F8C-4D2D-9109-4F93600FA851}" dt="2021-06-09T21:19:06.487" v="2442"/>
          <ac:picMkLst>
            <pc:docMk/>
            <pc:sldMk cId="3695418985" sldId="257"/>
            <ac:picMk id="33" creationId="{265160C7-10E0-4A44-9308-6FE23630F04A}"/>
          </ac:picMkLst>
        </pc:picChg>
        <pc:cxnChg chg="add del mod">
          <ac:chgData name="Zaneta Bhagwagar" userId="750af085690f15a2" providerId="LiveId" clId="{CD308A52-3F8C-4D2D-9109-4F93600FA851}" dt="2021-06-09T18:55:28.091" v="425" actId="478"/>
          <ac:cxnSpMkLst>
            <pc:docMk/>
            <pc:sldMk cId="3695418985" sldId="257"/>
            <ac:cxnSpMk id="22" creationId="{022CAF26-9E28-4561-A545-EB2464F10FFA}"/>
          </ac:cxnSpMkLst>
        </pc:cxnChg>
        <pc:cxnChg chg="add mod">
          <ac:chgData name="Zaneta Bhagwagar" userId="750af085690f15a2" providerId="LiveId" clId="{CD308A52-3F8C-4D2D-9109-4F93600FA851}" dt="2021-06-10T05:17:37.945" v="3324" actId="1035"/>
          <ac:cxnSpMkLst>
            <pc:docMk/>
            <pc:sldMk cId="3695418985" sldId="257"/>
            <ac:cxnSpMk id="26" creationId="{C182259A-9649-4FCE-AEEF-4400D06B5045}"/>
          </ac:cxnSpMkLst>
        </pc:cxnChg>
      </pc:sldChg>
      <pc:sldChg chg="addSp delSp modSp add">
        <pc:chgData name="Zaneta Bhagwagar" userId="750af085690f15a2" providerId="LiveId" clId="{CD308A52-3F8C-4D2D-9109-4F93600FA851}" dt="2021-06-10T06:03:12.683" v="4194" actId="692"/>
        <pc:sldMkLst>
          <pc:docMk/>
          <pc:sldMk cId="635068254" sldId="258"/>
        </pc:sldMkLst>
        <pc:spChg chg="mod">
          <ac:chgData name="Zaneta Bhagwagar" userId="750af085690f15a2" providerId="LiveId" clId="{CD308A52-3F8C-4D2D-9109-4F93600FA851}" dt="2021-06-09T20:34:21.684" v="1861" actId="1076"/>
          <ac:spMkLst>
            <pc:docMk/>
            <pc:sldMk cId="635068254" sldId="258"/>
            <ac:spMk id="2" creationId="{D8F4F144-B185-486B-AC87-142487FAA0C8}"/>
          </ac:spMkLst>
        </pc:spChg>
        <pc:spChg chg="add del">
          <ac:chgData name="Zaneta Bhagwagar" userId="750af085690f15a2" providerId="LiveId" clId="{CD308A52-3F8C-4D2D-9109-4F93600FA851}" dt="2021-06-09T19:13:57.946" v="583"/>
          <ac:spMkLst>
            <pc:docMk/>
            <pc:sldMk cId="635068254" sldId="258"/>
            <ac:spMk id="5" creationId="{C025C9B6-26EA-477B-A96A-3AA337C25D96}"/>
          </ac:spMkLst>
        </pc:spChg>
        <pc:spChg chg="add del mod">
          <ac:chgData name="Zaneta Bhagwagar" userId="750af085690f15a2" providerId="LiveId" clId="{CD308A52-3F8C-4D2D-9109-4F93600FA851}" dt="2021-06-09T19:15:54.759" v="602"/>
          <ac:spMkLst>
            <pc:docMk/>
            <pc:sldMk cId="635068254" sldId="258"/>
            <ac:spMk id="6" creationId="{1ABCF2AB-CE77-4732-BF0F-BC4EE6C9FA7D}"/>
          </ac:spMkLst>
        </pc:spChg>
        <pc:spChg chg="add del mod">
          <ac:chgData name="Zaneta Bhagwagar" userId="750af085690f15a2" providerId="LiveId" clId="{CD308A52-3F8C-4D2D-9109-4F93600FA851}" dt="2021-06-09T19:52:17.953" v="992"/>
          <ac:spMkLst>
            <pc:docMk/>
            <pc:sldMk cId="635068254" sldId="258"/>
            <ac:spMk id="9" creationId="{CF60A9EE-72F7-497B-AB8F-EC464F0E7EBF}"/>
          </ac:spMkLst>
        </pc:spChg>
        <pc:spChg chg="add del mod ord">
          <ac:chgData name="Zaneta Bhagwagar" userId="750af085690f15a2" providerId="LiveId" clId="{CD308A52-3F8C-4D2D-9109-4F93600FA851}" dt="2021-06-10T06:02:18.150" v="4166"/>
          <ac:spMkLst>
            <pc:docMk/>
            <pc:sldMk cId="635068254" sldId="258"/>
            <ac:spMk id="9" creationId="{F8E3CEAB-7082-442C-ABAC-F1D6573E44B6}"/>
          </ac:spMkLst>
        </pc:spChg>
        <pc:spChg chg="add del mod">
          <ac:chgData name="Zaneta Bhagwagar" userId="750af085690f15a2" providerId="LiveId" clId="{CD308A52-3F8C-4D2D-9109-4F93600FA851}" dt="2021-06-09T19:52:17.953" v="992"/>
          <ac:spMkLst>
            <pc:docMk/>
            <pc:sldMk cId="635068254" sldId="258"/>
            <ac:spMk id="10" creationId="{C6C105EA-6BDD-4C17-8D62-EA73B4A58C03}"/>
          </ac:spMkLst>
        </pc:spChg>
        <pc:spChg chg="add del mod">
          <ac:chgData name="Zaneta Bhagwagar" userId="750af085690f15a2" providerId="LiveId" clId="{CD308A52-3F8C-4D2D-9109-4F93600FA851}" dt="2021-06-09T19:52:17.953" v="992"/>
          <ac:spMkLst>
            <pc:docMk/>
            <pc:sldMk cId="635068254" sldId="258"/>
            <ac:spMk id="11" creationId="{B806404D-9A9D-446E-92D5-547C4E271CD3}"/>
          </ac:spMkLst>
        </pc:spChg>
        <pc:spChg chg="add del mod">
          <ac:chgData name="Zaneta Bhagwagar" userId="750af085690f15a2" providerId="LiveId" clId="{CD308A52-3F8C-4D2D-9109-4F93600FA851}" dt="2021-06-09T19:52:17.953" v="992"/>
          <ac:spMkLst>
            <pc:docMk/>
            <pc:sldMk cId="635068254" sldId="258"/>
            <ac:spMk id="12" creationId="{6C249C90-5233-4E67-8022-D3BF9B7BBDC2}"/>
          </ac:spMkLst>
        </pc:spChg>
        <pc:spChg chg="add del">
          <ac:chgData name="Zaneta Bhagwagar" userId="750af085690f15a2" providerId="LiveId" clId="{CD308A52-3F8C-4D2D-9109-4F93600FA851}" dt="2021-06-09T19:52:38.807" v="1010"/>
          <ac:spMkLst>
            <pc:docMk/>
            <pc:sldMk cId="635068254" sldId="258"/>
            <ac:spMk id="13" creationId="{381039E5-003F-4DFD-AD9C-85D83BC9595A}"/>
          </ac:spMkLst>
        </pc:spChg>
        <pc:spChg chg="add del">
          <ac:chgData name="Zaneta Bhagwagar" userId="750af085690f15a2" providerId="LiveId" clId="{CD308A52-3F8C-4D2D-9109-4F93600FA851}" dt="2021-06-09T19:52:38.807" v="1010"/>
          <ac:spMkLst>
            <pc:docMk/>
            <pc:sldMk cId="635068254" sldId="258"/>
            <ac:spMk id="14" creationId="{31B8848E-DD50-449A-99BF-6E04AC087AA0}"/>
          </ac:spMkLst>
        </pc:spChg>
        <pc:spChg chg="add del">
          <ac:chgData name="Zaneta Bhagwagar" userId="750af085690f15a2" providerId="LiveId" clId="{CD308A52-3F8C-4D2D-9109-4F93600FA851}" dt="2021-06-09T19:52:38.807" v="1010"/>
          <ac:spMkLst>
            <pc:docMk/>
            <pc:sldMk cId="635068254" sldId="258"/>
            <ac:spMk id="15" creationId="{3F11B79D-9508-4ED2-86D0-728ABAC55ACE}"/>
          </ac:spMkLst>
        </pc:spChg>
        <pc:spChg chg="add del">
          <ac:chgData name="Zaneta Bhagwagar" userId="750af085690f15a2" providerId="LiveId" clId="{CD308A52-3F8C-4D2D-9109-4F93600FA851}" dt="2021-06-09T19:52:38.807" v="1010"/>
          <ac:spMkLst>
            <pc:docMk/>
            <pc:sldMk cId="635068254" sldId="258"/>
            <ac:spMk id="16" creationId="{769B3A52-B7EB-43BE-9C2A-C1F0D0F91399}"/>
          </ac:spMkLst>
        </pc:spChg>
        <pc:spChg chg="add del mod">
          <ac:chgData name="Zaneta Bhagwagar" userId="750af085690f15a2" providerId="LiveId" clId="{CD308A52-3F8C-4D2D-9109-4F93600FA851}" dt="2021-06-09T19:53:33.841" v="1024"/>
          <ac:spMkLst>
            <pc:docMk/>
            <pc:sldMk cId="635068254" sldId="258"/>
            <ac:spMk id="18" creationId="{501F3E6A-7EA8-41F1-A972-CD91311E9261}"/>
          </ac:spMkLst>
        </pc:spChg>
        <pc:spChg chg="add del mod">
          <ac:chgData name="Zaneta Bhagwagar" userId="750af085690f15a2" providerId="LiveId" clId="{CD308A52-3F8C-4D2D-9109-4F93600FA851}" dt="2021-06-09T19:53:33.841" v="1024"/>
          <ac:spMkLst>
            <pc:docMk/>
            <pc:sldMk cId="635068254" sldId="258"/>
            <ac:spMk id="19" creationId="{A63F3C60-EF5C-4049-B0DB-1762F6B0A8C0}"/>
          </ac:spMkLst>
        </pc:spChg>
        <pc:spChg chg="add del mod">
          <ac:chgData name="Zaneta Bhagwagar" userId="750af085690f15a2" providerId="LiveId" clId="{CD308A52-3F8C-4D2D-9109-4F93600FA851}" dt="2021-06-09T19:53:33.841" v="1024"/>
          <ac:spMkLst>
            <pc:docMk/>
            <pc:sldMk cId="635068254" sldId="258"/>
            <ac:spMk id="20" creationId="{A2C5939B-402A-49C1-818B-1B1994126DA8}"/>
          </ac:spMkLst>
        </pc:spChg>
        <pc:spChg chg="add del mod">
          <ac:chgData name="Zaneta Bhagwagar" userId="750af085690f15a2" providerId="LiveId" clId="{CD308A52-3F8C-4D2D-9109-4F93600FA851}" dt="2021-06-09T19:53:33.841" v="1024"/>
          <ac:spMkLst>
            <pc:docMk/>
            <pc:sldMk cId="635068254" sldId="258"/>
            <ac:spMk id="21" creationId="{8543ABF8-839D-4365-8B0D-0E80530AF52D}"/>
          </ac:spMkLst>
        </pc:spChg>
        <pc:spChg chg="add del mod">
          <ac:chgData name="Zaneta Bhagwagar" userId="750af085690f15a2" providerId="LiveId" clId="{CD308A52-3F8C-4D2D-9109-4F93600FA851}" dt="2021-06-09T19:54:01.243" v="1033" actId="478"/>
          <ac:spMkLst>
            <pc:docMk/>
            <pc:sldMk cId="635068254" sldId="258"/>
            <ac:spMk id="22" creationId="{5F571F3A-8E46-4776-A416-C20DED8937BE}"/>
          </ac:spMkLst>
        </pc:spChg>
        <pc:spChg chg="add mod topLvl">
          <ac:chgData name="Zaneta Bhagwagar" userId="750af085690f15a2" providerId="LiveId" clId="{CD308A52-3F8C-4D2D-9109-4F93600FA851}" dt="2021-06-10T05:21:01.492" v="3351" actId="20577"/>
          <ac:spMkLst>
            <pc:docMk/>
            <pc:sldMk cId="635068254" sldId="258"/>
            <ac:spMk id="23" creationId="{D9A99B8D-6220-47AC-B93A-454BF27ECE30}"/>
          </ac:spMkLst>
        </pc:spChg>
        <pc:spChg chg="add del mod">
          <ac:chgData name="Zaneta Bhagwagar" userId="750af085690f15a2" providerId="LiveId" clId="{CD308A52-3F8C-4D2D-9109-4F93600FA851}" dt="2021-06-09T19:55:55.737" v="1066"/>
          <ac:spMkLst>
            <pc:docMk/>
            <pc:sldMk cId="635068254" sldId="258"/>
            <ac:spMk id="24" creationId="{DE9E8F8B-F10E-43CA-8233-6206ACFC0A0D}"/>
          </ac:spMkLst>
        </pc:spChg>
        <pc:spChg chg="add del mod">
          <ac:chgData name="Zaneta Bhagwagar" userId="750af085690f15a2" providerId="LiveId" clId="{CD308A52-3F8C-4D2D-9109-4F93600FA851}" dt="2021-06-09T19:55:07.302" v="1053"/>
          <ac:spMkLst>
            <pc:docMk/>
            <pc:sldMk cId="635068254" sldId="258"/>
            <ac:spMk id="25" creationId="{16B7D825-D5DB-4D73-A110-F53E59C40DF9}"/>
          </ac:spMkLst>
        </pc:spChg>
        <pc:spChg chg="add del mod">
          <ac:chgData name="Zaneta Bhagwagar" userId="750af085690f15a2" providerId="LiveId" clId="{CD308A52-3F8C-4D2D-9109-4F93600FA851}" dt="2021-06-09T19:59:43.851" v="1175" actId="478"/>
          <ac:spMkLst>
            <pc:docMk/>
            <pc:sldMk cId="635068254" sldId="258"/>
            <ac:spMk id="27" creationId="{4A8BCF6A-6ED6-4D52-BA31-843ABBDBC3CE}"/>
          </ac:spMkLst>
        </pc:spChg>
        <pc:spChg chg="add del mod">
          <ac:chgData name="Zaneta Bhagwagar" userId="750af085690f15a2" providerId="LiveId" clId="{CD308A52-3F8C-4D2D-9109-4F93600FA851}" dt="2021-06-09T19:59:47.038" v="1176" actId="478"/>
          <ac:spMkLst>
            <pc:docMk/>
            <pc:sldMk cId="635068254" sldId="258"/>
            <ac:spMk id="28" creationId="{9D9CDD5F-5853-4443-A93B-E9670940F728}"/>
          </ac:spMkLst>
        </pc:spChg>
        <pc:spChg chg="add mod">
          <ac:chgData name="Zaneta Bhagwagar" userId="750af085690f15a2" providerId="LiveId" clId="{CD308A52-3F8C-4D2D-9109-4F93600FA851}" dt="2021-06-09T19:58:00.590" v="1113" actId="207"/>
          <ac:spMkLst>
            <pc:docMk/>
            <pc:sldMk cId="635068254" sldId="258"/>
            <ac:spMk id="29" creationId="{053FF1A7-5334-42DE-A54F-4360389F65A3}"/>
          </ac:spMkLst>
        </pc:spChg>
        <pc:spChg chg="add del mod">
          <ac:chgData name="Zaneta Bhagwagar" userId="750af085690f15a2" providerId="LiveId" clId="{CD308A52-3F8C-4D2D-9109-4F93600FA851}" dt="2021-06-09T20:12:09.653" v="1281"/>
          <ac:spMkLst>
            <pc:docMk/>
            <pc:sldMk cId="635068254" sldId="258"/>
            <ac:spMk id="30" creationId="{3F6B63D4-7F20-428F-9A31-BBA550EACB11}"/>
          </ac:spMkLst>
        </pc:spChg>
        <pc:spChg chg="add del">
          <ac:chgData name="Zaneta Bhagwagar" userId="750af085690f15a2" providerId="LiveId" clId="{CD308A52-3F8C-4D2D-9109-4F93600FA851}" dt="2021-06-09T20:12:13.917" v="1285"/>
          <ac:spMkLst>
            <pc:docMk/>
            <pc:sldMk cId="635068254" sldId="258"/>
            <ac:spMk id="31" creationId="{118FC5F3-D800-442B-BD7A-AEAD639DABF8}"/>
          </ac:spMkLst>
        </pc:spChg>
        <pc:spChg chg="add mod">
          <ac:chgData name="Zaneta Bhagwagar" userId="750af085690f15a2" providerId="LiveId" clId="{CD308A52-3F8C-4D2D-9109-4F93600FA851}" dt="2021-06-10T05:21:10.931" v="3352" actId="2711"/>
          <ac:spMkLst>
            <pc:docMk/>
            <pc:sldMk cId="635068254" sldId="258"/>
            <ac:spMk id="32" creationId="{7C4D81E2-33FC-4E00-AA23-1E09C826F58B}"/>
          </ac:spMkLst>
        </pc:spChg>
        <pc:spChg chg="add del">
          <ac:chgData name="Zaneta Bhagwagar" userId="750af085690f15a2" providerId="LiveId" clId="{CD308A52-3F8C-4D2D-9109-4F93600FA851}" dt="2021-06-09T20:27:15.401" v="1764"/>
          <ac:spMkLst>
            <pc:docMk/>
            <pc:sldMk cId="635068254" sldId="258"/>
            <ac:spMk id="36" creationId="{16AD722A-FF74-417F-9324-DC7D47285ACC}"/>
          </ac:spMkLst>
        </pc:spChg>
        <pc:spChg chg="add mod ord">
          <ac:chgData name="Zaneta Bhagwagar" userId="750af085690f15a2" providerId="LiveId" clId="{CD308A52-3F8C-4D2D-9109-4F93600FA851}" dt="2021-06-10T06:03:12.683" v="4194" actId="692"/>
          <ac:spMkLst>
            <pc:docMk/>
            <pc:sldMk cId="635068254" sldId="258"/>
            <ac:spMk id="36" creationId="{1935E53A-2C2F-4D8C-959C-D1501980A646}"/>
          </ac:spMkLst>
        </pc:spChg>
        <pc:spChg chg="add del mod">
          <ac:chgData name="Zaneta Bhagwagar" userId="750af085690f15a2" providerId="LiveId" clId="{CD308A52-3F8C-4D2D-9109-4F93600FA851}" dt="2021-06-09T20:27:59.673" v="1776" actId="478"/>
          <ac:spMkLst>
            <pc:docMk/>
            <pc:sldMk cId="635068254" sldId="258"/>
            <ac:spMk id="37" creationId="{65CD11E1-0176-439A-90E4-2714D2D0EE4D}"/>
          </ac:spMkLst>
        </pc:spChg>
        <pc:spChg chg="add mod">
          <ac:chgData name="Zaneta Bhagwagar" userId="750af085690f15a2" providerId="LiveId" clId="{CD308A52-3F8C-4D2D-9109-4F93600FA851}" dt="2021-06-10T05:21:53.493" v="3354" actId="207"/>
          <ac:spMkLst>
            <pc:docMk/>
            <pc:sldMk cId="635068254" sldId="258"/>
            <ac:spMk id="38" creationId="{397FD330-01A2-4800-9914-980032954799}"/>
          </ac:spMkLst>
        </pc:spChg>
        <pc:spChg chg="add mod">
          <ac:chgData name="Zaneta Bhagwagar" userId="750af085690f15a2" providerId="LiveId" clId="{CD308A52-3F8C-4D2D-9109-4F93600FA851}" dt="2021-06-10T05:21:28.253" v="3353" actId="2711"/>
          <ac:spMkLst>
            <pc:docMk/>
            <pc:sldMk cId="635068254" sldId="258"/>
            <ac:spMk id="61" creationId="{749EA752-82CC-4DB9-9140-84AE07E913DD}"/>
          </ac:spMkLst>
        </pc:spChg>
        <pc:spChg chg="add mod">
          <ac:chgData name="Zaneta Bhagwagar" userId="750af085690f15a2" providerId="LiveId" clId="{CD308A52-3F8C-4D2D-9109-4F93600FA851}" dt="2021-06-10T05:22:12.357" v="3355" actId="207"/>
          <ac:spMkLst>
            <pc:docMk/>
            <pc:sldMk cId="635068254" sldId="258"/>
            <ac:spMk id="78" creationId="{8B2305C8-9AB5-4AC6-B4A1-A6201C97F2F2}"/>
          </ac:spMkLst>
        </pc:spChg>
        <pc:spChg chg="add mod">
          <ac:chgData name="Zaneta Bhagwagar" userId="750af085690f15a2" providerId="LiveId" clId="{CD308A52-3F8C-4D2D-9109-4F93600FA851}" dt="2021-06-10T05:22:15.662" v="3356" actId="207"/>
          <ac:spMkLst>
            <pc:docMk/>
            <pc:sldMk cId="635068254" sldId="258"/>
            <ac:spMk id="79" creationId="{D1542832-704A-4803-A45C-5D4A8A30AE4A}"/>
          </ac:spMkLst>
        </pc:spChg>
        <pc:grpChg chg="add del mod">
          <ac:chgData name="Zaneta Bhagwagar" userId="750af085690f15a2" providerId="LiveId" clId="{CD308A52-3F8C-4D2D-9109-4F93600FA851}" dt="2021-06-09T19:59:54.911" v="1177" actId="165"/>
          <ac:grpSpMkLst>
            <pc:docMk/>
            <pc:sldMk cId="635068254" sldId="258"/>
            <ac:grpSpMk id="26" creationId="{50E527A3-0C5E-47F6-9BA8-1C2FEE27AD35}"/>
          </ac:grpSpMkLst>
        </pc:grpChg>
        <pc:grpChg chg="add mod">
          <ac:chgData name="Zaneta Bhagwagar" userId="750af085690f15a2" providerId="LiveId" clId="{CD308A52-3F8C-4D2D-9109-4F93600FA851}" dt="2021-06-09T20:26:21.202" v="1752" actId="164"/>
          <ac:grpSpMkLst>
            <pc:docMk/>
            <pc:sldMk cId="635068254" sldId="258"/>
            <ac:grpSpMk id="33" creationId="{F73C8100-A9FF-4F00-898D-48E812E21381}"/>
          </ac:grpSpMkLst>
        </pc:grpChg>
        <pc:grpChg chg="add mod">
          <ac:chgData name="Zaneta Bhagwagar" userId="750af085690f15a2" providerId="LiveId" clId="{CD308A52-3F8C-4D2D-9109-4F93600FA851}" dt="2021-06-09T20:26:46.425" v="1755" actId="1076"/>
          <ac:grpSpMkLst>
            <pc:docMk/>
            <pc:sldMk cId="635068254" sldId="258"/>
            <ac:grpSpMk id="34" creationId="{B2A2E19E-539B-4AAA-9519-72B658C876E7}"/>
          </ac:grpSpMkLst>
        </pc:grpChg>
        <pc:grpChg chg="add mod">
          <ac:chgData name="Zaneta Bhagwagar" userId="750af085690f15a2" providerId="LiveId" clId="{CD308A52-3F8C-4D2D-9109-4F93600FA851}" dt="2021-06-09T20:26:57.900" v="1756" actId="1076"/>
          <ac:grpSpMkLst>
            <pc:docMk/>
            <pc:sldMk cId="635068254" sldId="258"/>
            <ac:grpSpMk id="35" creationId="{54901210-C757-40C0-9DB2-23B8566AEFB7}"/>
          </ac:grpSpMkLst>
        </pc:grpChg>
        <pc:picChg chg="add mod ord">
          <ac:chgData name="Zaneta Bhagwagar" userId="750af085690f15a2" providerId="LiveId" clId="{CD308A52-3F8C-4D2D-9109-4F93600FA851}" dt="2021-06-10T06:02:28.380" v="4168"/>
          <ac:picMkLst>
            <pc:docMk/>
            <pc:sldMk cId="635068254" sldId="258"/>
            <ac:picMk id="4" creationId="{8B497314-C609-4A09-B3C6-01FED6778F77}"/>
          </ac:picMkLst>
        </pc:picChg>
        <pc:picChg chg="add del mod">
          <ac:chgData name="Zaneta Bhagwagar" userId="750af085690f15a2" providerId="LiveId" clId="{CD308A52-3F8C-4D2D-9109-4F93600FA851}" dt="2021-06-09T19:49:12.574" v="944" actId="478"/>
          <ac:picMkLst>
            <pc:docMk/>
            <pc:sldMk cId="635068254" sldId="258"/>
            <ac:picMk id="4" creationId="{944F4BF4-07BE-4DF5-A7ED-00497C90D6EC}"/>
          </ac:picMkLst>
        </pc:picChg>
        <pc:picChg chg="add del mod ord">
          <ac:chgData name="Zaneta Bhagwagar" userId="750af085690f15a2" providerId="LiveId" clId="{CD308A52-3F8C-4D2D-9109-4F93600FA851}" dt="2021-06-10T02:41:59.953" v="2691"/>
          <ac:picMkLst>
            <pc:docMk/>
            <pc:sldMk cId="635068254" sldId="258"/>
            <ac:picMk id="4" creationId="{D780D9A6-258E-4DD0-B903-5DE4689534CA}"/>
          </ac:picMkLst>
        </pc:picChg>
        <pc:picChg chg="add del mod ord">
          <ac:chgData name="Zaneta Bhagwagar" userId="750af085690f15a2" providerId="LiveId" clId="{CD308A52-3F8C-4D2D-9109-4F93600FA851}" dt="2021-06-10T05:25:03.322" v="3415" actId="478"/>
          <ac:picMkLst>
            <pc:docMk/>
            <pc:sldMk cId="635068254" sldId="258"/>
            <ac:picMk id="6" creationId="{53DD8CE8-7608-4785-94A3-D6B941E30096}"/>
          </ac:picMkLst>
        </pc:picChg>
        <pc:picChg chg="add mod ord modCrop">
          <ac:chgData name="Zaneta Bhagwagar" userId="750af085690f15a2" providerId="LiveId" clId="{CD308A52-3F8C-4D2D-9109-4F93600FA851}" dt="2021-06-10T06:02:23.363" v="4167"/>
          <ac:picMkLst>
            <pc:docMk/>
            <pc:sldMk cId="635068254" sldId="258"/>
            <ac:picMk id="8" creationId="{5EA45FA3-5259-4E2D-B1C0-1B933BE9580A}"/>
          </ac:picMkLst>
        </pc:picChg>
        <pc:picChg chg="add del mod ord modCrop">
          <ac:chgData name="Zaneta Bhagwagar" userId="750af085690f15a2" providerId="LiveId" clId="{CD308A52-3F8C-4D2D-9109-4F93600FA851}" dt="2021-06-10T03:20:42.639" v="2828" actId="478"/>
          <ac:picMkLst>
            <pc:docMk/>
            <pc:sldMk cId="635068254" sldId="258"/>
            <ac:picMk id="8" creationId="{983E2128-85F9-4226-8CD8-2EAA767B9CFB}"/>
          </ac:picMkLst>
        </pc:picChg>
        <pc:picChg chg="add del">
          <ac:chgData name="Zaneta Bhagwagar" userId="750af085690f15a2" providerId="LiveId" clId="{CD308A52-3F8C-4D2D-9109-4F93600FA851}" dt="2021-06-09T19:52:46.973" v="1018"/>
          <ac:picMkLst>
            <pc:docMk/>
            <pc:sldMk cId="635068254" sldId="258"/>
            <ac:picMk id="17" creationId="{3A03BB28-D9A9-450C-9CE6-9DF1D2403A48}"/>
          </ac:picMkLst>
        </pc:picChg>
        <pc:picChg chg="add del mod">
          <ac:chgData name="Zaneta Bhagwagar" userId="750af085690f15a2" providerId="LiveId" clId="{CD308A52-3F8C-4D2D-9109-4F93600FA851}" dt="2021-06-09T20:19:51.887" v="1566" actId="478"/>
          <ac:picMkLst>
            <pc:docMk/>
            <pc:sldMk cId="635068254" sldId="258"/>
            <ac:picMk id="57" creationId="{5C36760B-A4B9-45B7-99F3-8A6176BF2D23}"/>
          </ac:picMkLst>
        </pc:picChg>
        <pc:picChg chg="add del mod">
          <ac:chgData name="Zaneta Bhagwagar" userId="750af085690f15a2" providerId="LiveId" clId="{CD308A52-3F8C-4D2D-9109-4F93600FA851}" dt="2021-06-09T20:19:57.838" v="1568" actId="478"/>
          <ac:picMkLst>
            <pc:docMk/>
            <pc:sldMk cId="635068254" sldId="258"/>
            <ac:picMk id="58" creationId="{BBB991A7-E512-4367-BBCF-C9E1FE13EE74}"/>
          </ac:picMkLst>
        </pc:picChg>
        <pc:picChg chg="add del mod">
          <ac:chgData name="Zaneta Bhagwagar" userId="750af085690f15a2" providerId="LiveId" clId="{CD308A52-3F8C-4D2D-9109-4F93600FA851}" dt="2021-06-09T20:20:11.364" v="1571" actId="478"/>
          <ac:picMkLst>
            <pc:docMk/>
            <pc:sldMk cId="635068254" sldId="258"/>
            <ac:picMk id="59" creationId="{7AB431CC-6D9F-4379-A2BA-6E6892312744}"/>
          </ac:picMkLst>
        </pc:picChg>
        <pc:picChg chg="add del mod">
          <ac:chgData name="Zaneta Bhagwagar" userId="750af085690f15a2" providerId="LiveId" clId="{CD308A52-3F8C-4D2D-9109-4F93600FA851}" dt="2021-06-09T20:20:10.380" v="1570" actId="478"/>
          <ac:picMkLst>
            <pc:docMk/>
            <pc:sldMk cId="635068254" sldId="258"/>
            <ac:picMk id="60" creationId="{AF05DF5A-91FE-4D57-94C4-BE1EAC441DFF}"/>
          </ac:picMkLst>
        </pc:picChg>
        <pc:picChg chg="add del mod">
          <ac:chgData name="Zaneta Bhagwagar" userId="750af085690f15a2" providerId="LiveId" clId="{CD308A52-3F8C-4D2D-9109-4F93600FA851}" dt="2021-06-09T20:26:21.202" v="1752" actId="164"/>
          <ac:picMkLst>
            <pc:docMk/>
            <pc:sldMk cId="635068254" sldId="258"/>
            <ac:picMk id="62" creationId="{CAB3237F-CA6F-46CB-B6E2-CA14490ECEA5}"/>
          </ac:picMkLst>
        </pc:picChg>
        <pc:picChg chg="add del mod">
          <ac:chgData name="Zaneta Bhagwagar" userId="750af085690f15a2" providerId="LiveId" clId="{CD308A52-3F8C-4D2D-9109-4F93600FA851}" dt="2021-06-09T20:16:41.042" v="1466" actId="478"/>
          <ac:picMkLst>
            <pc:docMk/>
            <pc:sldMk cId="635068254" sldId="258"/>
            <ac:picMk id="63" creationId="{23F69A4B-3334-4A31-98DC-3D5E481AB9F1}"/>
          </ac:picMkLst>
        </pc:picChg>
        <pc:picChg chg="add mod">
          <ac:chgData name="Zaneta Bhagwagar" userId="750af085690f15a2" providerId="LiveId" clId="{CD308A52-3F8C-4D2D-9109-4F93600FA851}" dt="2021-06-09T20:26:21.202" v="1752" actId="164"/>
          <ac:picMkLst>
            <pc:docMk/>
            <pc:sldMk cId="635068254" sldId="258"/>
            <ac:picMk id="64" creationId="{13BE1509-0C8A-452F-872D-68964870AFFD}"/>
          </ac:picMkLst>
        </pc:picChg>
        <pc:picChg chg="add del mod">
          <ac:chgData name="Zaneta Bhagwagar" userId="750af085690f15a2" providerId="LiveId" clId="{CD308A52-3F8C-4D2D-9109-4F93600FA851}" dt="2021-06-09T20:24:37.237" v="1672" actId="478"/>
          <ac:picMkLst>
            <pc:docMk/>
            <pc:sldMk cId="635068254" sldId="258"/>
            <ac:picMk id="65" creationId="{43951A08-045E-49F8-9326-8DC9FE01BD38}"/>
          </ac:picMkLst>
        </pc:picChg>
        <pc:picChg chg="add mod">
          <ac:chgData name="Zaneta Bhagwagar" userId="750af085690f15a2" providerId="LiveId" clId="{CD308A52-3F8C-4D2D-9109-4F93600FA851}" dt="2021-06-09T20:26:21.202" v="1752" actId="164"/>
          <ac:picMkLst>
            <pc:docMk/>
            <pc:sldMk cId="635068254" sldId="258"/>
            <ac:picMk id="66" creationId="{DEB1CE65-F408-4823-B00F-24259EDD8C10}"/>
          </ac:picMkLst>
        </pc:picChg>
        <pc:picChg chg="add mod">
          <ac:chgData name="Zaneta Bhagwagar" userId="750af085690f15a2" providerId="LiveId" clId="{CD308A52-3F8C-4D2D-9109-4F93600FA851}" dt="2021-06-09T20:26:21.202" v="1752" actId="164"/>
          <ac:picMkLst>
            <pc:docMk/>
            <pc:sldMk cId="635068254" sldId="258"/>
            <ac:picMk id="67" creationId="{D4C4BB55-1B8D-49F5-951E-BD37F6623B58}"/>
          </ac:picMkLst>
        </pc:picChg>
        <pc:picChg chg="add mod">
          <ac:chgData name="Zaneta Bhagwagar" userId="750af085690f15a2" providerId="LiveId" clId="{CD308A52-3F8C-4D2D-9109-4F93600FA851}" dt="2021-06-09T20:26:26.917" v="1753" actId="164"/>
          <ac:picMkLst>
            <pc:docMk/>
            <pc:sldMk cId="635068254" sldId="258"/>
            <ac:picMk id="68" creationId="{C0C21CB5-3FCF-4363-9CF8-9AAF83D25E9B}"/>
          </ac:picMkLst>
        </pc:picChg>
        <pc:picChg chg="add mod">
          <ac:chgData name="Zaneta Bhagwagar" userId="750af085690f15a2" providerId="LiveId" clId="{CD308A52-3F8C-4D2D-9109-4F93600FA851}" dt="2021-06-09T20:26:21.202" v="1752" actId="164"/>
          <ac:picMkLst>
            <pc:docMk/>
            <pc:sldMk cId="635068254" sldId="258"/>
            <ac:picMk id="69" creationId="{689E7CEC-36B8-4F9F-AA69-E954C44AEE83}"/>
          </ac:picMkLst>
        </pc:picChg>
        <pc:picChg chg="add">
          <ac:chgData name="Zaneta Bhagwagar" userId="750af085690f15a2" providerId="LiveId" clId="{CD308A52-3F8C-4D2D-9109-4F93600FA851}" dt="2021-06-09T20:16:45.868" v="1467"/>
          <ac:picMkLst>
            <pc:docMk/>
            <pc:sldMk cId="635068254" sldId="258"/>
            <ac:picMk id="70" creationId="{CC3AAF32-A443-4B4B-8C42-E63822462E43}"/>
          </ac:picMkLst>
        </pc:picChg>
        <pc:picChg chg="add mod">
          <ac:chgData name="Zaneta Bhagwagar" userId="750af085690f15a2" providerId="LiveId" clId="{CD308A52-3F8C-4D2D-9109-4F93600FA851}" dt="2021-06-09T20:26:21.202" v="1752" actId="164"/>
          <ac:picMkLst>
            <pc:docMk/>
            <pc:sldMk cId="635068254" sldId="258"/>
            <ac:picMk id="71" creationId="{E9B79DAC-2F30-4800-AAFD-E71C3BD6E485}"/>
          </ac:picMkLst>
        </pc:picChg>
        <pc:picChg chg="add del mod ord">
          <ac:chgData name="Zaneta Bhagwagar" userId="750af085690f15a2" providerId="LiveId" clId="{CD308A52-3F8C-4D2D-9109-4F93600FA851}" dt="2021-06-10T03:20:40.703" v="2827" actId="478"/>
          <ac:picMkLst>
            <pc:docMk/>
            <pc:sldMk cId="635068254" sldId="258"/>
            <ac:picMk id="80" creationId="{BA7B00AA-349C-46D6-A861-9B9B1A3CE880}"/>
          </ac:picMkLst>
        </pc:picChg>
        <pc:picChg chg="add del mod">
          <ac:chgData name="Zaneta Bhagwagar" userId="750af085690f15a2" providerId="LiveId" clId="{CD308A52-3F8C-4D2D-9109-4F93600FA851}" dt="2021-06-09T19:52:17.953" v="992"/>
          <ac:picMkLst>
            <pc:docMk/>
            <pc:sldMk cId="635068254" sldId="258"/>
            <ac:picMk id="2049" creationId="{A5C79F8A-3C85-42FF-AC5E-0B246D420332}"/>
          </ac:picMkLst>
        </pc:picChg>
        <pc:picChg chg="add del mod">
          <ac:chgData name="Zaneta Bhagwagar" userId="750af085690f15a2" providerId="LiveId" clId="{CD308A52-3F8C-4D2D-9109-4F93600FA851}" dt="2021-06-09T19:52:17.953" v="992"/>
          <ac:picMkLst>
            <pc:docMk/>
            <pc:sldMk cId="635068254" sldId="258"/>
            <ac:picMk id="2050" creationId="{439001FF-20C7-4AE7-B770-6B409D15B232}"/>
          </ac:picMkLst>
        </pc:picChg>
        <pc:picChg chg="add del mod">
          <ac:chgData name="Zaneta Bhagwagar" userId="750af085690f15a2" providerId="LiveId" clId="{CD308A52-3F8C-4D2D-9109-4F93600FA851}" dt="2021-06-09T19:52:17.953" v="992"/>
          <ac:picMkLst>
            <pc:docMk/>
            <pc:sldMk cId="635068254" sldId="258"/>
            <ac:picMk id="2051" creationId="{E353F582-98C8-4252-9C99-E8E50D15465A}"/>
          </ac:picMkLst>
        </pc:picChg>
        <pc:picChg chg="add del mod">
          <ac:chgData name="Zaneta Bhagwagar" userId="750af085690f15a2" providerId="LiveId" clId="{CD308A52-3F8C-4D2D-9109-4F93600FA851}" dt="2021-06-09T19:52:17.953" v="992"/>
          <ac:picMkLst>
            <pc:docMk/>
            <pc:sldMk cId="635068254" sldId="258"/>
            <ac:picMk id="2052" creationId="{192B938D-1EFC-44A5-9A80-78BD71BDBEFD}"/>
          </ac:picMkLst>
        </pc:picChg>
        <pc:picChg chg="add del mod">
          <ac:chgData name="Zaneta Bhagwagar" userId="750af085690f15a2" providerId="LiveId" clId="{CD308A52-3F8C-4D2D-9109-4F93600FA851}" dt="2021-06-09T19:52:17.953" v="992"/>
          <ac:picMkLst>
            <pc:docMk/>
            <pc:sldMk cId="635068254" sldId="258"/>
            <ac:picMk id="2053" creationId="{E5A8EF8E-5221-48D9-B888-8EB9EDA6D4F6}"/>
          </ac:picMkLst>
        </pc:picChg>
        <pc:picChg chg="add del">
          <ac:chgData name="Zaneta Bhagwagar" userId="750af085690f15a2" providerId="LiveId" clId="{CD308A52-3F8C-4D2D-9109-4F93600FA851}" dt="2021-06-09T19:52:38.807" v="1010"/>
          <ac:picMkLst>
            <pc:docMk/>
            <pc:sldMk cId="635068254" sldId="258"/>
            <ac:picMk id="2058" creationId="{5DE8BB0E-F5D8-4FAD-A00A-EC12F98D5F26}"/>
          </ac:picMkLst>
        </pc:picChg>
        <pc:picChg chg="add del">
          <ac:chgData name="Zaneta Bhagwagar" userId="750af085690f15a2" providerId="LiveId" clId="{CD308A52-3F8C-4D2D-9109-4F93600FA851}" dt="2021-06-09T19:52:38.807" v="1010"/>
          <ac:picMkLst>
            <pc:docMk/>
            <pc:sldMk cId="635068254" sldId="258"/>
            <ac:picMk id="2059" creationId="{6A4CE782-B4DE-44BD-B4AF-334F357DD61F}"/>
          </ac:picMkLst>
        </pc:picChg>
        <pc:picChg chg="add del">
          <ac:chgData name="Zaneta Bhagwagar" userId="750af085690f15a2" providerId="LiveId" clId="{CD308A52-3F8C-4D2D-9109-4F93600FA851}" dt="2021-06-09T19:52:38.807" v="1010"/>
          <ac:picMkLst>
            <pc:docMk/>
            <pc:sldMk cId="635068254" sldId="258"/>
            <ac:picMk id="2060" creationId="{6F3D7651-F23B-4C9E-9A36-834D53BB027E}"/>
          </ac:picMkLst>
        </pc:picChg>
        <pc:picChg chg="add del">
          <ac:chgData name="Zaneta Bhagwagar" userId="750af085690f15a2" providerId="LiveId" clId="{CD308A52-3F8C-4D2D-9109-4F93600FA851}" dt="2021-06-09T19:52:38.807" v="1010"/>
          <ac:picMkLst>
            <pc:docMk/>
            <pc:sldMk cId="635068254" sldId="258"/>
            <ac:picMk id="2061" creationId="{E066099C-663B-4E4D-8C2C-22EA7A660E4E}"/>
          </ac:picMkLst>
        </pc:picChg>
        <pc:picChg chg="add del">
          <ac:chgData name="Zaneta Bhagwagar" userId="750af085690f15a2" providerId="LiveId" clId="{CD308A52-3F8C-4D2D-9109-4F93600FA851}" dt="2021-06-09T19:52:38.807" v="1010"/>
          <ac:picMkLst>
            <pc:docMk/>
            <pc:sldMk cId="635068254" sldId="258"/>
            <ac:picMk id="2062" creationId="{E22AE195-5241-4DD3-87B7-6B05C81490A0}"/>
          </ac:picMkLst>
        </pc:picChg>
        <pc:picChg chg="add del mod">
          <ac:chgData name="Zaneta Bhagwagar" userId="750af085690f15a2" providerId="LiveId" clId="{CD308A52-3F8C-4D2D-9109-4F93600FA851}" dt="2021-06-09T19:53:33.841" v="1024"/>
          <ac:picMkLst>
            <pc:docMk/>
            <pc:sldMk cId="635068254" sldId="258"/>
            <ac:picMk id="2067" creationId="{CB87ED14-1622-4644-978B-F796EF2FA06E}"/>
          </ac:picMkLst>
        </pc:picChg>
        <pc:picChg chg="add del mod">
          <ac:chgData name="Zaneta Bhagwagar" userId="750af085690f15a2" providerId="LiveId" clId="{CD308A52-3F8C-4D2D-9109-4F93600FA851}" dt="2021-06-09T19:53:33.841" v="1024"/>
          <ac:picMkLst>
            <pc:docMk/>
            <pc:sldMk cId="635068254" sldId="258"/>
            <ac:picMk id="2068" creationId="{6AC93CD4-C5E6-4ADB-9321-756FA9209254}"/>
          </ac:picMkLst>
        </pc:picChg>
        <pc:picChg chg="add del mod">
          <ac:chgData name="Zaneta Bhagwagar" userId="750af085690f15a2" providerId="LiveId" clId="{CD308A52-3F8C-4D2D-9109-4F93600FA851}" dt="2021-06-09T19:53:33.841" v="1024"/>
          <ac:picMkLst>
            <pc:docMk/>
            <pc:sldMk cId="635068254" sldId="258"/>
            <ac:picMk id="2069" creationId="{808F79A1-9693-45D8-9C4C-A36222701CDA}"/>
          </ac:picMkLst>
        </pc:picChg>
        <pc:picChg chg="add del mod">
          <ac:chgData name="Zaneta Bhagwagar" userId="750af085690f15a2" providerId="LiveId" clId="{CD308A52-3F8C-4D2D-9109-4F93600FA851}" dt="2021-06-09T19:53:33.841" v="1024"/>
          <ac:picMkLst>
            <pc:docMk/>
            <pc:sldMk cId="635068254" sldId="258"/>
            <ac:picMk id="2070" creationId="{8C7C2BBA-F036-46CB-A42E-EF0D69AB75CB}"/>
          </ac:picMkLst>
        </pc:picChg>
        <pc:picChg chg="add del mod">
          <ac:chgData name="Zaneta Bhagwagar" userId="750af085690f15a2" providerId="LiveId" clId="{CD308A52-3F8C-4D2D-9109-4F93600FA851}" dt="2021-06-09T19:53:33.841" v="1024"/>
          <ac:picMkLst>
            <pc:docMk/>
            <pc:sldMk cId="635068254" sldId="258"/>
            <ac:picMk id="2071" creationId="{88FDF69F-6A6B-4147-A4D2-B4B0610507E2}"/>
          </ac:picMkLst>
        </pc:picChg>
        <pc:picChg chg="add mod topLvl">
          <ac:chgData name="Zaneta Bhagwagar" userId="750af085690f15a2" providerId="LiveId" clId="{CD308A52-3F8C-4D2D-9109-4F93600FA851}" dt="2021-06-09T20:26:33.197" v="1754" actId="164"/>
          <ac:picMkLst>
            <pc:docMk/>
            <pc:sldMk cId="635068254" sldId="258"/>
            <ac:picMk id="2076" creationId="{35520218-E76C-4CA2-934F-AF5F2F6C24CF}"/>
          </ac:picMkLst>
        </pc:picChg>
        <pc:picChg chg="add mod topLvl">
          <ac:chgData name="Zaneta Bhagwagar" userId="750af085690f15a2" providerId="LiveId" clId="{CD308A52-3F8C-4D2D-9109-4F93600FA851}" dt="2021-06-09T20:26:33.197" v="1754" actId="164"/>
          <ac:picMkLst>
            <pc:docMk/>
            <pc:sldMk cId="635068254" sldId="258"/>
            <ac:picMk id="2077" creationId="{0033D75C-AB9C-4151-AF84-F1F98284DEAD}"/>
          </ac:picMkLst>
        </pc:picChg>
        <pc:picChg chg="add mod topLvl">
          <ac:chgData name="Zaneta Bhagwagar" userId="750af085690f15a2" providerId="LiveId" clId="{CD308A52-3F8C-4D2D-9109-4F93600FA851}" dt="2021-06-09T20:26:33.197" v="1754" actId="164"/>
          <ac:picMkLst>
            <pc:docMk/>
            <pc:sldMk cId="635068254" sldId="258"/>
            <ac:picMk id="2078" creationId="{D4452F69-ADB6-4A57-9B6B-A4E903E85FC0}"/>
          </ac:picMkLst>
        </pc:picChg>
        <pc:picChg chg="add mod topLvl">
          <ac:chgData name="Zaneta Bhagwagar" userId="750af085690f15a2" providerId="LiveId" clId="{CD308A52-3F8C-4D2D-9109-4F93600FA851}" dt="2021-06-09T20:26:33.197" v="1754" actId="164"/>
          <ac:picMkLst>
            <pc:docMk/>
            <pc:sldMk cId="635068254" sldId="258"/>
            <ac:picMk id="2079" creationId="{3C5457F0-4471-42A3-8A55-DE7CA24C9DA2}"/>
          </ac:picMkLst>
        </pc:picChg>
        <pc:picChg chg="add mod topLvl">
          <ac:chgData name="Zaneta Bhagwagar" userId="750af085690f15a2" providerId="LiveId" clId="{CD308A52-3F8C-4D2D-9109-4F93600FA851}" dt="2021-06-09T20:26:33.197" v="1754" actId="164"/>
          <ac:picMkLst>
            <pc:docMk/>
            <pc:sldMk cId="635068254" sldId="258"/>
            <ac:picMk id="2080" creationId="{86EFA04B-6060-4576-B79D-0757AF0161F7}"/>
          </ac:picMkLst>
        </pc:picChg>
        <pc:picChg chg="add mod">
          <ac:chgData name="Zaneta Bhagwagar" userId="750af085690f15a2" providerId="LiveId" clId="{CD308A52-3F8C-4D2D-9109-4F93600FA851}" dt="2021-06-09T20:26:26.917" v="1753" actId="164"/>
          <ac:picMkLst>
            <pc:docMk/>
            <pc:sldMk cId="635068254" sldId="258"/>
            <ac:picMk id="2085" creationId="{05A03E69-6D7E-49C0-895F-CA13ADDB68A8}"/>
          </ac:picMkLst>
        </pc:picChg>
        <pc:picChg chg="add mod">
          <ac:chgData name="Zaneta Bhagwagar" userId="750af085690f15a2" providerId="LiveId" clId="{CD308A52-3F8C-4D2D-9109-4F93600FA851}" dt="2021-06-09T20:26:26.917" v="1753" actId="164"/>
          <ac:picMkLst>
            <pc:docMk/>
            <pc:sldMk cId="635068254" sldId="258"/>
            <ac:picMk id="2086" creationId="{D1AE37BF-6D66-4BD1-B43E-58818E4E4487}"/>
          </ac:picMkLst>
        </pc:picChg>
        <pc:picChg chg="add mod">
          <ac:chgData name="Zaneta Bhagwagar" userId="750af085690f15a2" providerId="LiveId" clId="{CD308A52-3F8C-4D2D-9109-4F93600FA851}" dt="2021-06-09T20:26:26.917" v="1753" actId="164"/>
          <ac:picMkLst>
            <pc:docMk/>
            <pc:sldMk cId="635068254" sldId="258"/>
            <ac:picMk id="2087" creationId="{FE714986-6DDB-449E-9AB9-DDC39BBC8D94}"/>
          </ac:picMkLst>
        </pc:picChg>
        <pc:picChg chg="add mod">
          <ac:chgData name="Zaneta Bhagwagar" userId="750af085690f15a2" providerId="LiveId" clId="{CD308A52-3F8C-4D2D-9109-4F93600FA851}" dt="2021-06-09T20:26:26.917" v="1753" actId="164"/>
          <ac:picMkLst>
            <pc:docMk/>
            <pc:sldMk cId="635068254" sldId="258"/>
            <ac:picMk id="2088" creationId="{A0793275-7CEA-4002-9ED3-2030DE0561D4}"/>
          </ac:picMkLst>
        </pc:picChg>
      </pc:sldChg>
      <pc:sldChg chg="addSp delSp modSp add">
        <pc:chgData name="Zaneta Bhagwagar" userId="750af085690f15a2" providerId="LiveId" clId="{CD308A52-3F8C-4D2D-9109-4F93600FA851}" dt="2021-06-10T06:08:04.792" v="4307" actId="1076"/>
        <pc:sldMkLst>
          <pc:docMk/>
          <pc:sldMk cId="4294940522" sldId="259"/>
        </pc:sldMkLst>
        <pc:spChg chg="del mod">
          <ac:chgData name="Zaneta Bhagwagar" userId="750af085690f15a2" providerId="LiveId" clId="{CD308A52-3F8C-4D2D-9109-4F93600FA851}" dt="2021-06-09T20:38:19.582" v="1906" actId="478"/>
          <ac:spMkLst>
            <pc:docMk/>
            <pc:sldMk cId="4294940522" sldId="259"/>
            <ac:spMk id="2" creationId="{CE3115BD-1490-4ACA-9DFB-1E6ED092D8A4}"/>
          </ac:spMkLst>
        </pc:spChg>
        <pc:spChg chg="add mod">
          <ac:chgData name="Zaneta Bhagwagar" userId="750af085690f15a2" providerId="LiveId" clId="{CD308A52-3F8C-4D2D-9109-4F93600FA851}" dt="2021-06-10T03:29:09.969" v="3020" actId="207"/>
          <ac:spMkLst>
            <pc:docMk/>
            <pc:sldMk cId="4294940522" sldId="259"/>
            <ac:spMk id="7" creationId="{D61624A0-E473-43F0-8CF9-B6B988408D34}"/>
          </ac:spMkLst>
        </pc:spChg>
        <pc:spChg chg="add mod">
          <ac:chgData name="Zaneta Bhagwagar" userId="750af085690f15a2" providerId="LiveId" clId="{CD308A52-3F8C-4D2D-9109-4F93600FA851}" dt="2021-06-10T06:08:04.792" v="4307" actId="1076"/>
          <ac:spMkLst>
            <pc:docMk/>
            <pc:sldMk cId="4294940522" sldId="259"/>
            <ac:spMk id="8" creationId="{72822C60-8E5D-49A3-886F-B02F46E9662D}"/>
          </ac:spMkLst>
        </pc:spChg>
        <pc:spChg chg="add mod">
          <ac:chgData name="Zaneta Bhagwagar" userId="750af085690f15a2" providerId="LiveId" clId="{CD308A52-3F8C-4D2D-9109-4F93600FA851}" dt="2021-06-10T06:08:04.792" v="4307" actId="1076"/>
          <ac:spMkLst>
            <pc:docMk/>
            <pc:sldMk cId="4294940522" sldId="259"/>
            <ac:spMk id="9" creationId="{1543A288-3622-45CC-81AD-14B0D6DDBB53}"/>
          </ac:spMkLst>
        </pc:spChg>
        <pc:picChg chg="add del mod modCrop">
          <ac:chgData name="Zaneta Bhagwagar" userId="750af085690f15a2" providerId="LiveId" clId="{CD308A52-3F8C-4D2D-9109-4F93600FA851}" dt="2021-06-09T20:36:19.809" v="1868" actId="478"/>
          <ac:picMkLst>
            <pc:docMk/>
            <pc:sldMk cId="4294940522" sldId="259"/>
            <ac:picMk id="4" creationId="{E0384F95-7A33-4A29-BEFD-84D5D582563B}"/>
          </ac:picMkLst>
        </pc:picChg>
        <pc:picChg chg="add mod ord modCrop">
          <ac:chgData name="Zaneta Bhagwagar" userId="750af085690f15a2" providerId="LiveId" clId="{CD308A52-3F8C-4D2D-9109-4F93600FA851}" dt="2021-06-09T21:13:54.989" v="2385" actId="1076"/>
          <ac:picMkLst>
            <pc:docMk/>
            <pc:sldMk cId="4294940522" sldId="259"/>
            <ac:picMk id="6" creationId="{A5FD47DF-DBDE-42BA-9030-E76BBE77C5AB}"/>
          </ac:picMkLst>
        </pc:picChg>
        <pc:picChg chg="add del mod ord">
          <ac:chgData name="Zaneta Bhagwagar" userId="750af085690f15a2" providerId="LiveId" clId="{CD308A52-3F8C-4D2D-9109-4F93600FA851}" dt="2021-06-10T03:36:43.891" v="3117" actId="478"/>
          <ac:picMkLst>
            <pc:docMk/>
            <pc:sldMk cId="4294940522" sldId="259"/>
            <ac:picMk id="10" creationId="{F58DD44E-C8C0-4327-8FD2-BA4C92F8EF68}"/>
          </ac:picMkLst>
        </pc:picChg>
      </pc:sldChg>
      <pc:sldChg chg="addSp delSp modSp add ord">
        <pc:chgData name="Zaneta Bhagwagar" userId="750af085690f15a2" providerId="LiveId" clId="{CD308A52-3F8C-4D2D-9109-4F93600FA851}" dt="2021-06-10T06:08:27.822" v="4319" actId="403"/>
        <pc:sldMkLst>
          <pc:docMk/>
          <pc:sldMk cId="4099394853" sldId="260"/>
        </pc:sldMkLst>
        <pc:spChg chg="del">
          <ac:chgData name="Zaneta Bhagwagar" userId="750af085690f15a2" providerId="LiveId" clId="{CD308A52-3F8C-4D2D-9109-4F93600FA851}" dt="2021-06-09T21:20:11.362" v="2445" actId="478"/>
          <ac:spMkLst>
            <pc:docMk/>
            <pc:sldMk cId="4099394853" sldId="260"/>
            <ac:spMk id="2" creationId="{B94B6354-6D63-4044-B1E9-1C0FF7F80C66}"/>
          </ac:spMkLst>
        </pc:spChg>
        <pc:spChg chg="add mod ord">
          <ac:chgData name="Zaneta Bhagwagar" userId="750af085690f15a2" providerId="LiveId" clId="{CD308A52-3F8C-4D2D-9109-4F93600FA851}" dt="2021-06-10T06:05:03.697" v="4276" actId="14100"/>
          <ac:spMkLst>
            <pc:docMk/>
            <pc:sldMk cId="4099394853" sldId="260"/>
            <ac:spMk id="4" creationId="{02245A2B-3827-4A24-8B34-0759ADDC4A90}"/>
          </ac:spMkLst>
        </pc:spChg>
        <pc:spChg chg="add del">
          <ac:chgData name="Zaneta Bhagwagar" userId="750af085690f15a2" providerId="LiveId" clId="{CD308A52-3F8C-4D2D-9109-4F93600FA851}" dt="2021-06-10T02:45:33.585" v="2729"/>
          <ac:spMkLst>
            <pc:docMk/>
            <pc:sldMk cId="4099394853" sldId="260"/>
            <ac:spMk id="11" creationId="{337B96A4-AE51-4AC3-B8CE-4A504E805B9C}"/>
          </ac:spMkLst>
        </pc:spChg>
        <pc:spChg chg="add mod">
          <ac:chgData name="Zaneta Bhagwagar" userId="750af085690f15a2" providerId="LiveId" clId="{CD308A52-3F8C-4D2D-9109-4F93600FA851}" dt="2021-06-10T03:27:38.083" v="3006" actId="1076"/>
          <ac:spMkLst>
            <pc:docMk/>
            <pc:sldMk cId="4099394853" sldId="260"/>
            <ac:spMk id="12" creationId="{79EA16EA-10BD-43DA-A2A8-C7EC9EC98838}"/>
          </ac:spMkLst>
        </pc:spChg>
        <pc:spChg chg="add mod">
          <ac:chgData name="Zaneta Bhagwagar" userId="750af085690f15a2" providerId="LiveId" clId="{CD308A52-3F8C-4D2D-9109-4F93600FA851}" dt="2021-06-10T03:30:58.878" v="3037" actId="115"/>
          <ac:spMkLst>
            <pc:docMk/>
            <pc:sldMk cId="4099394853" sldId="260"/>
            <ac:spMk id="17" creationId="{1A86476E-2269-47AB-8F6D-4FD163DD6295}"/>
          </ac:spMkLst>
        </pc:spChg>
        <pc:spChg chg="add del">
          <ac:chgData name="Zaneta Bhagwagar" userId="750af085690f15a2" providerId="LiveId" clId="{CD308A52-3F8C-4D2D-9109-4F93600FA851}" dt="2021-06-10T03:33:19.894" v="3043"/>
          <ac:spMkLst>
            <pc:docMk/>
            <pc:sldMk cId="4099394853" sldId="260"/>
            <ac:spMk id="18" creationId="{1DED3F7D-7807-4A8C-8B88-0C9C65CBF218}"/>
          </ac:spMkLst>
        </pc:spChg>
        <pc:spChg chg="add del">
          <ac:chgData name="Zaneta Bhagwagar" userId="750af085690f15a2" providerId="LiveId" clId="{CD308A52-3F8C-4D2D-9109-4F93600FA851}" dt="2021-06-10T03:33:22.143" v="3045"/>
          <ac:spMkLst>
            <pc:docMk/>
            <pc:sldMk cId="4099394853" sldId="260"/>
            <ac:spMk id="19" creationId="{04F43B7B-A437-40C7-9DE8-BC8B0D8E720E}"/>
          </ac:spMkLst>
        </pc:spChg>
        <pc:spChg chg="add mod">
          <ac:chgData name="Zaneta Bhagwagar" userId="750af085690f15a2" providerId="LiveId" clId="{CD308A52-3F8C-4D2D-9109-4F93600FA851}" dt="2021-06-10T06:08:24.642" v="4317" actId="404"/>
          <ac:spMkLst>
            <pc:docMk/>
            <pc:sldMk cId="4099394853" sldId="260"/>
            <ac:spMk id="20" creationId="{25E18E22-9869-4196-AE92-62D64544B1F1}"/>
          </ac:spMkLst>
        </pc:spChg>
        <pc:spChg chg="add mod">
          <ac:chgData name="Zaneta Bhagwagar" userId="750af085690f15a2" providerId="LiveId" clId="{CD308A52-3F8C-4D2D-9109-4F93600FA851}" dt="2021-06-10T06:08:27.822" v="4319" actId="403"/>
          <ac:spMkLst>
            <pc:docMk/>
            <pc:sldMk cId="4099394853" sldId="260"/>
            <ac:spMk id="21" creationId="{C7628A2F-BF13-4D2B-B363-6064AED03F83}"/>
          </ac:spMkLst>
        </pc:spChg>
        <pc:picChg chg="add del mod modCrop">
          <ac:chgData name="Zaneta Bhagwagar" userId="750af085690f15a2" providerId="LiveId" clId="{CD308A52-3F8C-4D2D-9109-4F93600FA851}" dt="2021-06-10T02:39:28.090" v="2673" actId="478"/>
          <ac:picMkLst>
            <pc:docMk/>
            <pc:sldMk cId="4099394853" sldId="260"/>
            <ac:picMk id="3" creationId="{4F2FC466-B149-4272-9DBF-8A307E92634F}"/>
          </ac:picMkLst>
        </pc:picChg>
        <pc:picChg chg="add mod ord modCrop">
          <ac:chgData name="Zaneta Bhagwagar" userId="750af085690f15a2" providerId="LiveId" clId="{CD308A52-3F8C-4D2D-9109-4F93600FA851}" dt="2021-06-10T06:04:58.257" v="4275" actId="732"/>
          <ac:picMkLst>
            <pc:docMk/>
            <pc:sldMk cId="4099394853" sldId="260"/>
            <ac:picMk id="3" creationId="{7B3A9F9F-50A8-4174-81A4-5C8529615295}"/>
          </ac:picMkLst>
        </pc:picChg>
        <pc:picChg chg="add del mod">
          <ac:chgData name="Zaneta Bhagwagar" userId="750af085690f15a2" providerId="LiveId" clId="{CD308A52-3F8C-4D2D-9109-4F93600FA851}" dt="2021-06-10T02:37:01.248" v="2550" actId="478"/>
          <ac:picMkLst>
            <pc:docMk/>
            <pc:sldMk cId="4099394853" sldId="260"/>
            <ac:picMk id="5" creationId="{84EF66AB-ADCB-4ADB-B17D-B2E419F0732B}"/>
          </ac:picMkLst>
        </pc:picChg>
        <pc:picChg chg="add del mod">
          <ac:chgData name="Zaneta Bhagwagar" userId="750af085690f15a2" providerId="LiveId" clId="{CD308A52-3F8C-4D2D-9109-4F93600FA851}" dt="2021-06-10T02:39:31.137" v="2674" actId="478"/>
          <ac:picMkLst>
            <pc:docMk/>
            <pc:sldMk cId="4099394853" sldId="260"/>
            <ac:picMk id="6" creationId="{9B78DFF4-8FFE-4774-BBAF-8ABC659241C9}"/>
          </ac:picMkLst>
        </pc:picChg>
        <pc:picChg chg="add del mod modCrop">
          <ac:chgData name="Zaneta Bhagwagar" userId="750af085690f15a2" providerId="LiveId" clId="{CD308A52-3F8C-4D2D-9109-4F93600FA851}" dt="2021-06-10T03:22:43.277" v="2830" actId="478"/>
          <ac:picMkLst>
            <pc:docMk/>
            <pc:sldMk cId="4099394853" sldId="260"/>
            <ac:picMk id="8" creationId="{168BE35D-C2C8-4BF4-8207-240B6DEE60C0}"/>
          </ac:picMkLst>
        </pc:picChg>
        <pc:picChg chg="add del mod">
          <ac:chgData name="Zaneta Bhagwagar" userId="750af085690f15a2" providerId="LiveId" clId="{CD308A52-3F8C-4D2D-9109-4F93600FA851}" dt="2021-06-10T02:42:50.630" v="2701"/>
          <ac:picMkLst>
            <pc:docMk/>
            <pc:sldMk cId="4099394853" sldId="260"/>
            <ac:picMk id="10" creationId="{2E238BA1-38BF-414C-A12D-FFA02F01D150}"/>
          </ac:picMkLst>
        </pc:picChg>
        <pc:picChg chg="add del mod">
          <ac:chgData name="Zaneta Bhagwagar" userId="750af085690f15a2" providerId="LiveId" clId="{CD308A52-3F8C-4D2D-9109-4F93600FA851}" dt="2021-06-10T03:23:52.928" v="2847" actId="478"/>
          <ac:picMkLst>
            <pc:docMk/>
            <pc:sldMk cId="4099394853" sldId="260"/>
            <ac:picMk id="14" creationId="{83B89DF4-40D7-4875-B71D-AFB550E628EE}"/>
          </ac:picMkLst>
        </pc:picChg>
        <pc:picChg chg="add del mod modCrop">
          <ac:chgData name="Zaneta Bhagwagar" userId="750af085690f15a2" providerId="LiveId" clId="{CD308A52-3F8C-4D2D-9109-4F93600FA851}" dt="2021-06-10T03:36:50.855" v="3118" actId="478"/>
          <ac:picMkLst>
            <pc:docMk/>
            <pc:sldMk cId="4099394853" sldId="260"/>
            <ac:picMk id="16" creationId="{1D39B324-BE77-4759-AA3C-C20146D2D575}"/>
          </ac:picMkLst>
        </pc:picChg>
      </pc:sldChg>
      <pc:sldChg chg="addSp delSp modSp add del">
        <pc:chgData name="Zaneta Bhagwagar" userId="750af085690f15a2" providerId="LiveId" clId="{CD308A52-3F8C-4D2D-9109-4F93600FA851}" dt="2021-06-10T03:30:30.762" v="3031" actId="2696"/>
        <pc:sldMkLst>
          <pc:docMk/>
          <pc:sldMk cId="770533802" sldId="261"/>
        </pc:sldMkLst>
        <pc:picChg chg="add del">
          <ac:chgData name="Zaneta Bhagwagar" userId="750af085690f15a2" providerId="LiveId" clId="{CD308A52-3F8C-4D2D-9109-4F93600FA851}" dt="2021-06-10T02:42:00.533" v="2692"/>
          <ac:picMkLst>
            <pc:docMk/>
            <pc:sldMk cId="770533802" sldId="261"/>
            <ac:picMk id="3" creationId="{DF7E6250-898D-4782-B85E-03B15EA083E2}"/>
          </ac:picMkLst>
        </pc:picChg>
        <pc:picChg chg="add del">
          <ac:chgData name="Zaneta Bhagwagar" userId="750af085690f15a2" providerId="LiveId" clId="{CD308A52-3F8C-4D2D-9109-4F93600FA851}" dt="2021-06-10T02:51:20.150" v="2775" actId="478"/>
          <ac:picMkLst>
            <pc:docMk/>
            <pc:sldMk cId="770533802" sldId="261"/>
            <ac:picMk id="4" creationId="{CF877806-81FE-4254-85FA-1D2404A9D974}"/>
          </ac:picMkLst>
        </pc:picChg>
        <pc:picChg chg="add del mod">
          <ac:chgData name="Zaneta Bhagwagar" userId="750af085690f15a2" providerId="LiveId" clId="{CD308A52-3F8C-4D2D-9109-4F93600FA851}" dt="2021-06-10T02:55:34.289" v="2826" actId="478"/>
          <ac:picMkLst>
            <pc:docMk/>
            <pc:sldMk cId="770533802" sldId="261"/>
            <ac:picMk id="6" creationId="{A349B0F8-08AB-4E07-91D9-013238054A1B}"/>
          </ac:picMkLst>
        </pc:picChg>
      </pc:sldChg>
      <pc:sldChg chg="addSp delSp modSp add ord">
        <pc:chgData name="Zaneta Bhagwagar" userId="750af085690f15a2" providerId="LiveId" clId="{CD308A52-3F8C-4D2D-9109-4F93600FA851}" dt="2021-06-10T06:00:38.679" v="4084" actId="207"/>
        <pc:sldMkLst>
          <pc:docMk/>
          <pc:sldMk cId="2523680112" sldId="261"/>
        </pc:sldMkLst>
        <pc:spChg chg="mod">
          <ac:chgData name="Zaneta Bhagwagar" userId="750af085690f15a2" providerId="LiveId" clId="{CD308A52-3F8C-4D2D-9109-4F93600FA851}" dt="2021-06-10T05:18:46.155" v="3342" actId="1076"/>
          <ac:spMkLst>
            <pc:docMk/>
            <pc:sldMk cId="2523680112" sldId="261"/>
            <ac:spMk id="2" creationId="{FF36BA96-618D-4CA9-B6EC-31790893EF13}"/>
          </ac:spMkLst>
        </pc:spChg>
        <pc:spChg chg="add del mod ord">
          <ac:chgData name="Zaneta Bhagwagar" userId="750af085690f15a2" providerId="LiveId" clId="{CD308A52-3F8C-4D2D-9109-4F93600FA851}" dt="2021-06-10T05:58:45.668" v="4000"/>
          <ac:spMkLst>
            <pc:docMk/>
            <pc:sldMk cId="2523680112" sldId="261"/>
            <ac:spMk id="5" creationId="{10F97A69-FAD3-4F38-886C-F050564CC3D2}"/>
          </ac:spMkLst>
        </pc:spChg>
        <pc:spChg chg="add mod">
          <ac:chgData name="Zaneta Bhagwagar" userId="750af085690f15a2" providerId="LiveId" clId="{CD308A52-3F8C-4D2D-9109-4F93600FA851}" dt="2021-06-10T05:58:29.161" v="3979" actId="1076"/>
          <ac:spMkLst>
            <pc:docMk/>
            <pc:sldMk cId="2523680112" sldId="261"/>
            <ac:spMk id="6" creationId="{D6AE579B-89C3-47CC-982A-B76E76F4FE97}"/>
          </ac:spMkLst>
        </pc:spChg>
        <pc:spChg chg="add mod ord">
          <ac:chgData name="Zaneta Bhagwagar" userId="750af085690f15a2" providerId="LiveId" clId="{CD308A52-3F8C-4D2D-9109-4F93600FA851}" dt="2021-06-10T06:00:38.679" v="4084" actId="207"/>
          <ac:spMkLst>
            <pc:docMk/>
            <pc:sldMk cId="2523680112" sldId="261"/>
            <ac:spMk id="7" creationId="{65E3EAA2-7425-4147-85B6-5BEF55EAD80E}"/>
          </ac:spMkLst>
        </pc:spChg>
        <pc:spChg chg="add del">
          <ac:chgData name="Zaneta Bhagwagar" userId="750af085690f15a2" providerId="LiveId" clId="{CD308A52-3F8C-4D2D-9109-4F93600FA851}" dt="2021-06-10T05:59:01.014" v="4012"/>
          <ac:spMkLst>
            <pc:docMk/>
            <pc:sldMk cId="2523680112" sldId="261"/>
            <ac:spMk id="8" creationId="{F2FD07AD-4EAC-46A8-81C2-1B07E7A6059D}"/>
          </ac:spMkLst>
        </pc:spChg>
        <pc:spChg chg="add mod ord">
          <ac:chgData name="Zaneta Bhagwagar" userId="750af085690f15a2" providerId="LiveId" clId="{CD308A52-3F8C-4D2D-9109-4F93600FA851}" dt="2021-06-10T05:59:45.868" v="4045" actId="207"/>
          <ac:spMkLst>
            <pc:docMk/>
            <pc:sldMk cId="2523680112" sldId="261"/>
            <ac:spMk id="9" creationId="{813CA4C0-7AC6-42F4-927F-8448D9C7F4EF}"/>
          </ac:spMkLst>
        </pc:spChg>
        <pc:picChg chg="add mod ord">
          <ac:chgData name="Zaneta Bhagwagar" userId="750af085690f15a2" providerId="LiveId" clId="{CD308A52-3F8C-4D2D-9109-4F93600FA851}" dt="2021-06-10T05:59:12.717" v="4016"/>
          <ac:picMkLst>
            <pc:docMk/>
            <pc:sldMk cId="2523680112" sldId="261"/>
            <ac:picMk id="4" creationId="{10D203E9-AC31-4543-92CA-67B23287A75E}"/>
          </ac:picMkLst>
        </pc:picChg>
      </pc:sldChg>
      <pc:sldChg chg="addSp delSp modSp add">
        <pc:chgData name="Zaneta Bhagwagar" userId="750af085690f15a2" providerId="LiveId" clId="{CD308A52-3F8C-4D2D-9109-4F93600FA851}" dt="2021-06-10T06:10:46.747" v="4406" actId="20577"/>
        <pc:sldMkLst>
          <pc:docMk/>
          <pc:sldMk cId="3628901323" sldId="262"/>
        </pc:sldMkLst>
        <pc:spChg chg="add mod ord">
          <ac:chgData name="Zaneta Bhagwagar" userId="750af085690f15a2" providerId="LiveId" clId="{CD308A52-3F8C-4D2D-9109-4F93600FA851}" dt="2021-06-10T06:09:37.011" v="4381" actId="207"/>
          <ac:spMkLst>
            <pc:docMk/>
            <pc:sldMk cId="3628901323" sldId="262"/>
            <ac:spMk id="4" creationId="{A9656D66-7D5B-4AB2-B2DE-63B0696DB81C}"/>
          </ac:spMkLst>
        </pc:spChg>
        <pc:spChg chg="mod">
          <ac:chgData name="Zaneta Bhagwagar" userId="750af085690f15a2" providerId="LiveId" clId="{CD308A52-3F8C-4D2D-9109-4F93600FA851}" dt="2021-06-10T05:29:38.499" v="3581" actId="1076"/>
          <ac:spMkLst>
            <pc:docMk/>
            <pc:sldMk cId="3628901323" sldId="262"/>
            <ac:spMk id="17" creationId="{1A86476E-2269-47AB-8F6D-4FD163DD6295}"/>
          </ac:spMkLst>
        </pc:spChg>
        <pc:spChg chg="mod">
          <ac:chgData name="Zaneta Bhagwagar" userId="750af085690f15a2" providerId="LiveId" clId="{CD308A52-3F8C-4D2D-9109-4F93600FA851}" dt="2021-06-10T06:10:46.747" v="4406" actId="20577"/>
          <ac:spMkLst>
            <pc:docMk/>
            <pc:sldMk cId="3628901323" sldId="262"/>
            <ac:spMk id="20" creationId="{25E18E22-9869-4196-AE92-62D64544B1F1}"/>
          </ac:spMkLst>
        </pc:spChg>
        <pc:spChg chg="mod">
          <ac:chgData name="Zaneta Bhagwagar" userId="750af085690f15a2" providerId="LiveId" clId="{CD308A52-3F8C-4D2D-9109-4F93600FA851}" dt="2021-06-10T06:10:24.581" v="4402" actId="255"/>
          <ac:spMkLst>
            <pc:docMk/>
            <pc:sldMk cId="3628901323" sldId="262"/>
            <ac:spMk id="21" creationId="{C7628A2F-BF13-4D2B-B363-6064AED03F83}"/>
          </ac:spMkLst>
        </pc:spChg>
        <pc:picChg chg="add del mod ord modCrop">
          <ac:chgData name="Zaneta Bhagwagar" userId="750af085690f15a2" providerId="LiveId" clId="{CD308A52-3F8C-4D2D-9109-4F93600FA851}" dt="2021-06-10T06:08:37.840" v="4321" actId="478"/>
          <ac:picMkLst>
            <pc:docMk/>
            <pc:sldMk cId="3628901323" sldId="262"/>
            <ac:picMk id="3" creationId="{57F036AE-0695-4CCC-B2CB-FCA699B9B3DE}"/>
          </ac:picMkLst>
        </pc:picChg>
        <pc:picChg chg="add mod ord">
          <ac:chgData name="Zaneta Bhagwagar" userId="750af085690f15a2" providerId="LiveId" clId="{CD308A52-3F8C-4D2D-9109-4F93600FA851}" dt="2021-06-10T06:09:29.249" v="4361"/>
          <ac:picMkLst>
            <pc:docMk/>
            <pc:sldMk cId="3628901323" sldId="262"/>
            <ac:picMk id="6" creationId="{07DE6B60-47D0-41B2-893A-7D678A068BEE}"/>
          </ac:picMkLst>
        </pc:picChg>
        <pc:picChg chg="add mod">
          <ac:chgData name="Zaneta Bhagwagar" userId="750af085690f15a2" providerId="LiveId" clId="{CD308A52-3F8C-4D2D-9109-4F93600FA851}" dt="2021-06-10T06:09:02.792" v="4325" actId="571"/>
          <ac:picMkLst>
            <pc:docMk/>
            <pc:sldMk cId="3628901323" sldId="262"/>
            <ac:picMk id="11" creationId="{75B551CA-59F7-4030-8E46-A42B6F8AAC25}"/>
          </ac:picMkLst>
        </pc:picChg>
      </pc:sldChg>
      <pc:sldChg chg="add del">
        <pc:chgData name="Zaneta Bhagwagar" userId="750af085690f15a2" providerId="LiveId" clId="{CD308A52-3F8C-4D2D-9109-4F93600FA851}" dt="2021-06-10T05:29:10.940" v="3555" actId="2696"/>
        <pc:sldMkLst>
          <pc:docMk/>
          <pc:sldMk cId="3847979718" sldId="262"/>
        </pc:sldMkLst>
      </pc:sldChg>
      <pc:sldChg chg="addSp delSp modSp add">
        <pc:chgData name="Zaneta Bhagwagar" userId="750af085690f15a2" providerId="LiveId" clId="{CD308A52-3F8C-4D2D-9109-4F93600FA851}" dt="2021-06-10T06:31:40.441" v="4547"/>
        <pc:sldMkLst>
          <pc:docMk/>
          <pc:sldMk cId="3345817014" sldId="263"/>
        </pc:sldMkLst>
        <pc:spChg chg="mod">
          <ac:chgData name="Zaneta Bhagwagar" userId="750af085690f15a2" providerId="LiveId" clId="{CD308A52-3F8C-4D2D-9109-4F93600FA851}" dt="2021-06-10T06:31:30.965" v="4531" actId="207"/>
          <ac:spMkLst>
            <pc:docMk/>
            <pc:sldMk cId="3345817014" sldId="263"/>
            <ac:spMk id="2" creationId="{F17037AE-E6B5-44FD-A380-1D51601D4C86}"/>
          </ac:spMkLst>
        </pc:spChg>
        <pc:spChg chg="add mod ord">
          <ac:chgData name="Zaneta Bhagwagar" userId="750af085690f15a2" providerId="LiveId" clId="{CD308A52-3F8C-4D2D-9109-4F93600FA851}" dt="2021-06-10T06:31:00.286" v="4526" actId="1076"/>
          <ac:spMkLst>
            <pc:docMk/>
            <pc:sldMk cId="3345817014" sldId="263"/>
            <ac:spMk id="8" creationId="{F5CEFBFC-1B1A-45C0-B817-E4ACDB5D5EEC}"/>
          </ac:spMkLst>
        </pc:spChg>
        <pc:graphicFrameChg chg="add del mod">
          <ac:chgData name="Zaneta Bhagwagar" userId="750af085690f15a2" providerId="LiveId" clId="{CD308A52-3F8C-4D2D-9109-4F93600FA851}" dt="2021-06-10T06:20:51.801" v="4472" actId="478"/>
          <ac:graphicFrameMkLst>
            <pc:docMk/>
            <pc:sldMk cId="3345817014" sldId="263"/>
            <ac:graphicFrameMk id="5" creationId="{71D1370F-BB30-4E92-BD25-662C046A0139}"/>
          </ac:graphicFrameMkLst>
        </pc:graphicFrameChg>
        <pc:picChg chg="add mod ord">
          <ac:chgData name="Zaneta Bhagwagar" userId="750af085690f15a2" providerId="LiveId" clId="{CD308A52-3F8C-4D2D-9109-4F93600FA851}" dt="2021-06-10T06:31:40.441" v="4547"/>
          <ac:picMkLst>
            <pc:docMk/>
            <pc:sldMk cId="3345817014" sldId="263"/>
            <ac:picMk id="4" creationId="{593C83A8-55C6-4D3A-AEB0-4CE434842520}"/>
          </ac:picMkLst>
        </pc:picChg>
        <pc:picChg chg="add mod ord modCrop">
          <ac:chgData name="Zaneta Bhagwagar" userId="750af085690f15a2" providerId="LiveId" clId="{CD308A52-3F8C-4D2D-9109-4F93600FA851}" dt="2021-06-10T06:21:18.687" v="4475" actId="167"/>
          <ac:picMkLst>
            <pc:docMk/>
            <pc:sldMk cId="3345817014" sldId="263"/>
            <ac:picMk id="7" creationId="{B0159FCD-CF0A-45B1-8B2E-F7F4DE1843F8}"/>
          </ac:picMkLst>
        </pc:picChg>
      </pc:sldChg>
      <pc:sldMasterChg chg="setBg modSldLayout">
        <pc:chgData name="Zaneta Bhagwagar" userId="750af085690f15a2" providerId="LiveId" clId="{CD308A52-3F8C-4D2D-9109-4F93600FA851}" dt="2021-06-09T18:41:42.618" v="200"/>
        <pc:sldMasterMkLst>
          <pc:docMk/>
          <pc:sldMasterMk cId="3336599213" sldId="2147483648"/>
        </pc:sldMasterMkLst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3738677375" sldId="2147483649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1575104677" sldId="2147483650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3224955365" sldId="2147483651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17669119" sldId="2147483652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3750003329" sldId="2147483653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1963242873" sldId="2147483654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3356577740" sldId="2147483655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1781626342" sldId="2147483656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3372985267" sldId="2147483657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3448388549" sldId="2147483658"/>
          </pc:sldLayoutMkLst>
        </pc:sldLayoutChg>
        <pc:sldLayoutChg chg="setBg">
          <pc:chgData name="Zaneta Bhagwagar" userId="750af085690f15a2" providerId="LiveId" clId="{CD308A52-3F8C-4D2D-9109-4F93600FA851}" dt="2021-06-09T18:41:42.618" v="200"/>
          <pc:sldLayoutMkLst>
            <pc:docMk/>
            <pc:sldMasterMk cId="3336599213" sldId="2147483648"/>
            <pc:sldLayoutMk cId="3120350290" sldId="2147483659"/>
          </pc:sldLayoutMkLst>
        </pc:sldLayoutChg>
      </pc:sldMasterChg>
      <pc:sldMasterChg chg="setBg modSldLayout">
        <pc:chgData name="Zaneta Bhagwagar" userId="750af085690f15a2" providerId="LiveId" clId="{CD308A52-3F8C-4D2D-9109-4F93600FA851}" dt="2021-06-09T18:43:43.192" v="205"/>
        <pc:sldMasterMkLst>
          <pc:docMk/>
          <pc:sldMasterMk cId="1773554168" sldId="2147483660"/>
        </pc:sldMasterMkLst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3365727387" sldId="2147483661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2637230249" sldId="2147483662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4281149770" sldId="2147483663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320163756" sldId="2147483664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3261325012" sldId="2147483665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947602769" sldId="2147483666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81776363" sldId="2147483667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577415798" sldId="2147483668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2079053330" sldId="2147483669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731173053" sldId="2147483670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1262813566" sldId="2147483671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3900457057" sldId="2147483672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1202356014" sldId="2147483673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3060640845" sldId="2147483674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3474029182" sldId="2147483675"/>
          </pc:sldLayoutMkLst>
        </pc:sldLayoutChg>
        <pc:sldLayoutChg chg="setBg">
          <pc:chgData name="Zaneta Bhagwagar" userId="750af085690f15a2" providerId="LiveId" clId="{CD308A52-3F8C-4D2D-9109-4F93600FA851}" dt="2021-06-09T18:43:43.192" v="205"/>
          <pc:sldLayoutMkLst>
            <pc:docMk/>
            <pc:sldMasterMk cId="1773554168" sldId="2147483660"/>
            <pc:sldLayoutMk cId="1186709851" sldId="214748367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72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17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2813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457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356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640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029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70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23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14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6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32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60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7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41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053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9278B-504E-473C-AF48-13D64E1B350C}" type="datetimeFigureOut">
              <a:rPr lang="en-IN" smtClean="0"/>
              <a:t>17-06-2021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65CCC72-46AF-4E83-807E-B37115020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55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microsoft.com/office/2007/relationships/hdphoto" Target="../media/hdphoto7.wdp"/><Relationship Id="rId26" Type="http://schemas.microsoft.com/office/2007/relationships/hdphoto" Target="../media/hdphoto10.wdp"/><Relationship Id="rId3" Type="http://schemas.openxmlformats.org/officeDocument/2006/relationships/image" Target="../media/image8.png"/><Relationship Id="rId21" Type="http://schemas.openxmlformats.org/officeDocument/2006/relationships/image" Target="../media/image22.png"/><Relationship Id="rId7" Type="http://schemas.openxmlformats.org/officeDocument/2006/relationships/image" Target="../media/image11.png"/><Relationship Id="rId12" Type="http://schemas.microsoft.com/office/2007/relationships/hdphoto" Target="../media/hdphoto6.wdp"/><Relationship Id="rId17" Type="http://schemas.openxmlformats.org/officeDocument/2006/relationships/image" Target="../media/image19.png"/><Relationship Id="rId25" Type="http://schemas.openxmlformats.org/officeDocument/2006/relationships/image" Target="../media/image24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microsoft.com/office/2007/relationships/hdphoto" Target="../media/hdphoto9.wdp"/><Relationship Id="rId5" Type="http://schemas.openxmlformats.org/officeDocument/2006/relationships/image" Target="../media/image9.png"/><Relationship Id="rId15" Type="http://schemas.openxmlformats.org/officeDocument/2006/relationships/image" Target="../media/image17.png"/><Relationship Id="rId23" Type="http://schemas.openxmlformats.org/officeDocument/2006/relationships/image" Target="../media/image23.png"/><Relationship Id="rId10" Type="http://schemas.microsoft.com/office/2007/relationships/hdphoto" Target="../media/hdphoto5.wdp"/><Relationship Id="rId19" Type="http://schemas.openxmlformats.org/officeDocument/2006/relationships/image" Target="../media/image20.jpeg"/><Relationship Id="rId4" Type="http://schemas.microsoft.com/office/2007/relationships/hdphoto" Target="../media/hdphoto4.wdp"/><Relationship Id="rId9" Type="http://schemas.openxmlformats.org/officeDocument/2006/relationships/image" Target="../media/image13.png"/><Relationship Id="rId14" Type="http://schemas.openxmlformats.org/officeDocument/2006/relationships/image" Target="../media/image16.png"/><Relationship Id="rId22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05b6701811dfd9cfdc96456eadcf1ab">
            <a:hlinkClick r:id="" action="ppaction://media"/>
            <a:extLst>
              <a:ext uri="{FF2B5EF4-FFF2-40B4-BE49-F238E27FC236}">
                <a16:creationId xmlns:a16="http://schemas.microsoft.com/office/drawing/2014/main" id="{8EA1D382-962C-443C-B785-796968CC68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69000"/>
          </a:blip>
          <a:stretch>
            <a:fillRect/>
          </a:stretch>
        </p:blipFill>
        <p:spPr>
          <a:xfrm rot="5400000">
            <a:off x="2678089" y="-2667792"/>
            <a:ext cx="6834236" cy="12193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EF2CA9-4949-443D-B251-AB23CFF63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"/>
                    </a14:imgEffect>
                    <a14:imgEffect>
                      <a14:saturation sat="242000"/>
                    </a14:imgEffect>
                    <a14:imgEffect>
                      <a14:brightnessContrast bright="-67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09" y="2330365"/>
            <a:ext cx="3986980" cy="216557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8010BFB-370F-4FFE-AE9D-49D597972DF9}"/>
              </a:ext>
            </a:extLst>
          </p:cNvPr>
          <p:cNvSpPr txBox="1">
            <a:spLocks/>
          </p:cNvSpPr>
          <p:nvPr/>
        </p:nvSpPr>
        <p:spPr>
          <a:xfrm>
            <a:off x="2950524" y="2095887"/>
            <a:ext cx="6380182" cy="313222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 of Computer Applications Program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Semester VI</a:t>
            </a:r>
          </a:p>
          <a:p>
            <a:pPr algn="ctr"/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 2020-21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Sanctum</a:t>
            </a:r>
            <a:b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B29D9B-A9BA-403D-A103-3F5893BA3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bright="-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368" y="14683"/>
            <a:ext cx="6069263" cy="182077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2343AF-21AC-4A11-BF42-29DCACB9F29D}"/>
              </a:ext>
            </a:extLst>
          </p:cNvPr>
          <p:cNvSpPr/>
          <p:nvPr/>
        </p:nvSpPr>
        <p:spPr>
          <a:xfrm>
            <a:off x="1227220" y="6211669"/>
            <a:ext cx="9737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Guide by: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Prof. Nehal Patel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386157E-C7E4-4796-986B-1800008C5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15406"/>
              </p:ext>
            </p:extLst>
          </p:nvPr>
        </p:nvGraphicFramePr>
        <p:xfrm>
          <a:off x="3730123" y="5070888"/>
          <a:ext cx="4820984" cy="109258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97406">
                  <a:extLst>
                    <a:ext uri="{9D8B030D-6E8A-4147-A177-3AD203B41FA5}">
                      <a16:colId xmlns:a16="http://schemas.microsoft.com/office/drawing/2014/main" val="1845809192"/>
                    </a:ext>
                  </a:extLst>
                </a:gridCol>
                <a:gridCol w="3323578">
                  <a:extLst>
                    <a:ext uri="{9D8B030D-6E8A-4147-A177-3AD203B41FA5}">
                      <a16:colId xmlns:a16="http://schemas.microsoft.com/office/drawing/2014/main" val="14628747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Exam No.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Name of Student</a:t>
                      </a:r>
                      <a:endParaRPr lang="en-IN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7033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3143</a:t>
                      </a:r>
                      <a:endParaRPr lang="en-IN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Zaneta Zarvan Bhagwagar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4441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3159</a:t>
                      </a:r>
                      <a:endParaRPr lang="en-IN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Dhruv Bhaveshkumar Dani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5160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3292</a:t>
                      </a:r>
                      <a:endParaRPr lang="en-IN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Nilay Ketan Thakkar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1693155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82259A-9649-4FCE-AEEF-4400D06B5045}"/>
              </a:ext>
            </a:extLst>
          </p:cNvPr>
          <p:cNvCxnSpPr/>
          <p:nvPr/>
        </p:nvCxnSpPr>
        <p:spPr>
          <a:xfrm>
            <a:off x="3807390" y="5337135"/>
            <a:ext cx="4666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41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203E9-AC31-4543-92CA-67B23287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3CA4C0-7AC6-42F4-927F-8448D9C7F4E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E3EAA2-7425-4147-85B6-5BEF55EAD80E}"/>
              </a:ext>
            </a:extLst>
          </p:cNvPr>
          <p:cNvSpPr/>
          <p:nvPr/>
        </p:nvSpPr>
        <p:spPr>
          <a:xfrm>
            <a:off x="2130751" y="1584267"/>
            <a:ext cx="7930497" cy="442672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6BA96-618D-4CA9-B6EC-31790893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267" y="205366"/>
            <a:ext cx="3397678" cy="105086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D243"/>
                </a:solidFill>
                <a:latin typeface="CentSchbkCyrill BT" panose="02040603050705020303" pitchFamily="18" charset="-52"/>
              </a:rPr>
              <a:t>Contents</a:t>
            </a:r>
            <a:endParaRPr lang="en-IN" sz="6000" dirty="0">
              <a:solidFill>
                <a:srgbClr val="FFD243"/>
              </a:solidFill>
              <a:latin typeface="CentSchbkCyrill BT" panose="02040603050705020303" pitchFamily="18" charset="-5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E579B-89C3-47CC-982A-B76E76F4FE97}"/>
              </a:ext>
            </a:extLst>
          </p:cNvPr>
          <p:cNvSpPr/>
          <p:nvPr/>
        </p:nvSpPr>
        <p:spPr>
          <a:xfrm>
            <a:off x="2789411" y="1355547"/>
            <a:ext cx="3623108" cy="4576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250000"/>
              </a:lnSpc>
              <a:buFont typeface="CentSchbkCyrill BT" panose="02040603050705020303" pitchFamily="18" charset="-52"/>
              <a:buChar char="-"/>
            </a:pPr>
            <a:r>
              <a:rPr lang="en-US" sz="2000" dirty="0">
                <a:solidFill>
                  <a:srgbClr val="FEF472"/>
                </a:solidFill>
                <a:latin typeface="CentSchbkCyrill BT" panose="02040603050705020303" pitchFamily="18" charset="-52"/>
              </a:rPr>
              <a:t>What is Sanctum?</a:t>
            </a:r>
          </a:p>
          <a:p>
            <a:pPr marL="342900" indent="-342900">
              <a:lnSpc>
                <a:spcPct val="250000"/>
              </a:lnSpc>
              <a:buFont typeface="CentSchbkCyrill BT" panose="02040603050705020303" pitchFamily="18" charset="-52"/>
              <a:buChar char="-"/>
            </a:pPr>
            <a:r>
              <a:rPr lang="en-US" sz="2000" dirty="0">
                <a:solidFill>
                  <a:srgbClr val="FEF472"/>
                </a:solidFill>
                <a:latin typeface="CentSchbkCyrill BT" panose="02040603050705020303" pitchFamily="18" charset="-52"/>
              </a:rPr>
              <a:t>Technical Tools</a:t>
            </a:r>
          </a:p>
          <a:p>
            <a:pPr marL="342900" indent="-342900">
              <a:lnSpc>
                <a:spcPct val="250000"/>
              </a:lnSpc>
              <a:buFont typeface="CentSchbkCyrill BT" panose="02040603050705020303" pitchFamily="18" charset="-52"/>
              <a:buChar char="-"/>
            </a:pPr>
            <a:r>
              <a:rPr lang="en-US" sz="2000" dirty="0">
                <a:solidFill>
                  <a:srgbClr val="FEF472"/>
                </a:solidFill>
                <a:latin typeface="CentSchbkCyrill BT" panose="02040603050705020303" pitchFamily="18" charset="-52"/>
              </a:rPr>
              <a:t>Website Details</a:t>
            </a:r>
          </a:p>
          <a:p>
            <a:pPr marL="342900" indent="-342900">
              <a:lnSpc>
                <a:spcPct val="250000"/>
              </a:lnSpc>
              <a:buFont typeface="CentSchbkCyrill BT" panose="02040603050705020303" pitchFamily="18" charset="-52"/>
              <a:buChar char="-"/>
            </a:pPr>
            <a:r>
              <a:rPr lang="en-US" sz="2000" dirty="0">
                <a:solidFill>
                  <a:srgbClr val="FEF472"/>
                </a:solidFill>
                <a:latin typeface="CentSchbkCyrill BT" panose="02040603050705020303" pitchFamily="18" charset="-52"/>
              </a:rPr>
              <a:t>Mobile Application Details</a:t>
            </a:r>
          </a:p>
          <a:p>
            <a:pPr marL="342900" indent="-342900">
              <a:lnSpc>
                <a:spcPct val="250000"/>
              </a:lnSpc>
              <a:buFont typeface="CentSchbkCyrill BT" panose="02040603050705020303" pitchFamily="18" charset="-52"/>
              <a:buChar char="-"/>
            </a:pPr>
            <a:r>
              <a:rPr lang="en-US" sz="2000" dirty="0">
                <a:solidFill>
                  <a:srgbClr val="FEF472"/>
                </a:solidFill>
                <a:latin typeface="CentSchbkCyrill BT" panose="02040603050705020303" pitchFamily="18" charset="-52"/>
              </a:rPr>
              <a:t>Features</a:t>
            </a:r>
          </a:p>
          <a:p>
            <a:pPr marL="342900" indent="-342900">
              <a:lnSpc>
                <a:spcPct val="250000"/>
              </a:lnSpc>
              <a:buFont typeface="CentSchbkCyrill BT" panose="02040603050705020303" pitchFamily="18" charset="-52"/>
              <a:buChar char="-"/>
            </a:pPr>
            <a:r>
              <a:rPr lang="en-US" sz="2000" dirty="0">
                <a:solidFill>
                  <a:srgbClr val="FEF472"/>
                </a:solidFill>
                <a:latin typeface="CentSchbkCyrill BT" panose="02040603050705020303" pitchFamily="18" charset="-52"/>
              </a:rPr>
              <a:t>Demo</a:t>
            </a:r>
            <a:endParaRPr lang="en-IN" sz="2000" dirty="0">
              <a:solidFill>
                <a:srgbClr val="FEF472"/>
              </a:solidFill>
              <a:latin typeface="CentSchbkCyrill BT" panose="02040603050705020303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2368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97590-1781-4C97-8C08-DE60E13A9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9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49"/>
          <a:stretch/>
        </p:blipFill>
        <p:spPr>
          <a:xfrm>
            <a:off x="0" y="1683522"/>
            <a:ext cx="12192000" cy="5174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A9297-DBE3-4E68-9ED3-D5E8C70FA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1000"/>
                    </a14:imgEffect>
                    <a14:imgEffect>
                      <a14:brightnessContrast bright="-55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314" y="1683522"/>
            <a:ext cx="3925368" cy="213210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3A1AFC1-D89F-47E3-8E53-61664F9B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495" y="357959"/>
            <a:ext cx="6665007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rgbClr val="FFD243"/>
                </a:solidFill>
                <a:latin typeface="CentSchbkCyrill BT" panose="02040603050705020303" pitchFamily="18" charset="-52"/>
              </a:rPr>
              <a:t>What is Sanctum?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3FCF7-6241-4AD1-BA2A-A55A53C8F386}"/>
              </a:ext>
            </a:extLst>
          </p:cNvPr>
          <p:cNvSpPr/>
          <p:nvPr/>
        </p:nvSpPr>
        <p:spPr>
          <a:xfrm>
            <a:off x="1057274" y="2529110"/>
            <a:ext cx="100774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SchbkCyrill BT" panose="02040603050705020303" pitchFamily="18" charset="-52"/>
              </a:rPr>
              <a:t>Sanctum provides you a platform where one can play various 2D games anywhere, anytime on its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entSchbkCyrill BT" panose="02040603050705020303" pitchFamily="18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SchbkCyrill BT" panose="02040603050705020303" pitchFamily="18" charset="-52"/>
              </a:rPr>
              <a:t>This gaming platform provides facility to play games and participate in various tournaments. </a:t>
            </a:r>
          </a:p>
          <a:p>
            <a:endParaRPr lang="en-US" dirty="0">
              <a:solidFill>
                <a:schemeClr val="bg1"/>
              </a:solidFill>
              <a:latin typeface="CentSchbkCyrill BT" panose="02040603050705020303" pitchFamily="18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SchbkCyrill BT" panose="02040603050705020303" pitchFamily="18" charset="-52"/>
              </a:rPr>
              <a:t>This project provides easy access to the Users to play various games from one platform and also offers game in-demand facility.</a:t>
            </a:r>
          </a:p>
        </p:txBody>
      </p:sp>
    </p:spTree>
    <p:extLst>
      <p:ext uri="{BB962C8B-B14F-4D97-AF65-F5344CB8AC3E}">
        <p14:creationId xmlns:p14="http://schemas.microsoft.com/office/powerpoint/2010/main" val="285832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497314-C609-4A09-B3C6-01FED6778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0174" y="-2667001"/>
            <a:ext cx="6851652" cy="12192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45FA3-5259-4E2D-B1C0-1B933BE95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125" b="78516" l="25278" r="83056">
                        <a14:foregroundMark x1="39306" y1="29453" x2="47917" y2="27422"/>
                        <a14:foregroundMark x1="47917" y1="27422" x2="61389" y2="29219"/>
                        <a14:foregroundMark x1="61389" y1="29219" x2="57500" y2="34375"/>
                        <a14:foregroundMark x1="57500" y1="34375" x2="31944" y2="34219"/>
                        <a14:foregroundMark x1="60000" y1="29531" x2="52778" y2="26641"/>
                        <a14:foregroundMark x1="52778" y1="26641" x2="40694" y2="28984"/>
                        <a14:foregroundMark x1="40694" y1="28984" x2="36250" y2="33438"/>
                        <a14:foregroundMark x1="33056" y1="32813" x2="37778" y2="27734"/>
                        <a14:foregroundMark x1="37778" y1="27734" x2="45694" y2="25703"/>
                        <a14:foregroundMark x1="45694" y1="25703" x2="55694" y2="25703"/>
                        <a14:foregroundMark x1="55694" y1="25703" x2="62778" y2="28984"/>
                        <a14:foregroundMark x1="62778" y1="28984" x2="73194" y2="38125"/>
                        <a14:foregroundMark x1="73194" y1="38125" x2="52639" y2="43281"/>
                        <a14:foregroundMark x1="52639" y1="43281" x2="50694" y2="43203"/>
                        <a14:foregroundMark x1="58472" y1="35156" x2="56111" y2="29609"/>
                        <a14:foregroundMark x1="56111" y1="29609" x2="47500" y2="27578"/>
                        <a14:foregroundMark x1="47500" y1="27578" x2="56250" y2="25625"/>
                        <a14:foregroundMark x1="56250" y1="25625" x2="49306" y2="30000"/>
                        <a14:foregroundMark x1="49306" y1="30000" x2="37639" y2="29063"/>
                        <a14:foregroundMark x1="37639" y1="29063" x2="43472" y2="25313"/>
                        <a14:foregroundMark x1="43472" y1="25313" x2="55833" y2="26875"/>
                        <a14:foregroundMark x1="55833" y1="26875" x2="52361" y2="32891"/>
                        <a14:foregroundMark x1="52361" y1="32891" x2="42778" y2="32422"/>
                        <a14:foregroundMark x1="42778" y1="32422" x2="47361" y2="25859"/>
                        <a14:foregroundMark x1="47361" y1="25859" x2="60556" y2="25859"/>
                        <a14:foregroundMark x1="60556" y1="25859" x2="48611" y2="31016"/>
                        <a14:foregroundMark x1="48611" y1="31016" x2="38056" y2="27344"/>
                        <a14:foregroundMark x1="38056" y1="27344" x2="37639" y2="26016"/>
                        <a14:foregroundMark x1="54722" y1="28672" x2="45556" y2="25391"/>
                        <a14:foregroundMark x1="45556" y1="25391" x2="50972" y2="31016"/>
                        <a14:foregroundMark x1="50972" y1="31016" x2="60000" y2="29141"/>
                        <a14:foregroundMark x1="60000" y1="29141" x2="52639" y2="23125"/>
                        <a14:foregroundMark x1="52639" y1="23125" x2="53472" y2="28594"/>
                        <a14:foregroundMark x1="53472" y1="28594" x2="46250" y2="27813"/>
                        <a14:foregroundMark x1="46944" y1="26094" x2="28750" y2="31875"/>
                        <a14:foregroundMark x1="28750" y1="31875" x2="33750" y2="29453"/>
                        <a14:foregroundMark x1="29306" y1="32422" x2="27917" y2="38359"/>
                        <a14:foregroundMark x1="27917" y1="38359" x2="35000" y2="36953"/>
                        <a14:foregroundMark x1="41944" y1="62422" x2="35694" y2="67188"/>
                        <a14:foregroundMark x1="41801" y1="68160" x2="50417" y2="69531"/>
                        <a14:foregroundMark x1="35694" y1="67188" x2="41457" y2="68105"/>
                        <a14:foregroundMark x1="50417" y1="69531" x2="56250" y2="63906"/>
                        <a14:foregroundMark x1="56250" y1="63906" x2="48750" y2="58359"/>
                        <a14:foregroundMark x1="48750" y1="58359" x2="38750" y2="58438"/>
                        <a14:foregroundMark x1="38750" y1="58438" x2="34583" y2="63516"/>
                        <a14:foregroundMark x1="41852" y1="68342" x2="43056" y2="69141"/>
                        <a14:foregroundMark x1="34583" y1="63516" x2="41491" y2="68102"/>
                        <a14:foregroundMark x1="43056" y1="69141" x2="62222" y2="69531"/>
                        <a14:foregroundMark x1="62222" y1="69531" x2="70597" y2="67283"/>
                        <a14:foregroundMark x1="71461" y1="63105" x2="67917" y2="62891"/>
                        <a14:foregroundMark x1="83007" y1="63800" x2="79425" y2="63584"/>
                        <a14:foregroundMark x1="67917" y1="62891" x2="67222" y2="65000"/>
                        <a14:foregroundMark x1="70972" y1="57813" x2="64167" y2="61953"/>
                        <a14:foregroundMark x1="64167" y1="61953" x2="71005" y2="60163"/>
                        <a14:foregroundMark x1="72222" y1="59741" x2="72222" y2="58281"/>
                        <a14:foregroundMark x1="72778" y1="57500" x2="66944" y2="58906"/>
                        <a14:foregroundMark x1="73056" y1="57734" x2="74028" y2="54688"/>
                        <a14:foregroundMark x1="29583" y1="59688" x2="21250" y2="56719"/>
                        <a14:foregroundMark x1="21250" y1="56719" x2="30556" y2="56641"/>
                        <a14:foregroundMark x1="30556" y1="56641" x2="33056" y2="61563"/>
                        <a14:foregroundMark x1="33056" y1="61563" x2="26667" y2="56797"/>
                        <a14:foregroundMark x1="26667" y1="56797" x2="43472" y2="60391"/>
                        <a14:foregroundMark x1="43472" y1="60391" x2="40972" y2="67188"/>
                        <a14:foregroundMark x1="40972" y1="67188" x2="30139" y2="64219"/>
                        <a14:foregroundMark x1="30139" y1="64219" x2="23333" y2="59609"/>
                        <a14:foregroundMark x1="23333" y1="59609" x2="36944" y2="55078"/>
                        <a14:foregroundMark x1="36944" y1="55078" x2="49028" y2="58594"/>
                        <a14:foregroundMark x1="49028" y1="58594" x2="52361" y2="66719"/>
                        <a14:foregroundMark x1="52361" y1="66719" x2="49722" y2="72344"/>
                        <a14:foregroundMark x1="38488" y1="73420" x2="36667" y2="73594"/>
                        <a14:foregroundMark x1="45774" y1="72722" x2="43146" y2="72974"/>
                        <a14:foregroundMark x1="49722" y1="72344" x2="46305" y2="72671"/>
                        <a14:foregroundMark x1="36667" y1="73594" x2="28472" y2="71406"/>
                        <a14:foregroundMark x1="28472" y1="71406" x2="28194" y2="66172"/>
                        <a14:foregroundMark x1="28194" y1="66172" x2="35417" y2="63125"/>
                        <a14:foregroundMark x1="35417" y1="63125" x2="46667" y2="63516"/>
                        <a14:foregroundMark x1="46667" y1="63516" x2="49444" y2="64141"/>
                        <a14:foregroundMark x1="35556" y1="63125" x2="35556" y2="69609"/>
                        <a14:foregroundMark x1="42876" y1="73583" x2="43472" y2="73906"/>
                        <a14:foregroundMark x1="35556" y1="69609" x2="37758" y2="70804"/>
                        <a14:foregroundMark x1="47131" y1="74602" x2="52917" y2="75703"/>
                        <a14:foregroundMark x1="43472" y1="73906" x2="46143" y2="74414"/>
                        <a14:foregroundMark x1="55166" y1="75026" x2="55743" y2="74852"/>
                        <a14:foregroundMark x1="52917" y1="75703" x2="55143" y2="75033"/>
                        <a14:foregroundMark x1="60711" y1="71722" x2="50972" y2="66953"/>
                        <a14:foregroundMark x1="50972" y1="66953" x2="42531" y2="70773"/>
                        <a14:foregroundMark x1="47411" y1="76095" x2="53750" y2="78828"/>
                        <a14:foregroundMark x1="41801" y1="73677" x2="47030" y2="75931"/>
                        <a14:foregroundMark x1="57100" y1="78722" x2="58777" y2="78669"/>
                        <a14:foregroundMark x1="53843" y1="78825" x2="56719" y2="78734"/>
                        <a14:foregroundMark x1="53750" y1="78828" x2="53604" y2="78833"/>
                        <a14:foregroundMark x1="63611" y1="78516" x2="66389" y2="76250"/>
                        <a14:foregroundMark x1="40005" y1="74605" x2="25278" y2="71641"/>
                        <a14:foregroundMark x1="25278" y1="71641" x2="26806" y2="63438"/>
                        <a14:foregroundMark x1="26806" y1="63438" x2="27917" y2="62500"/>
                        <a14:backgroundMark x1="40972" y1="71328" x2="40972" y2="71328"/>
                        <a14:backgroundMark x1="41667" y1="71484" x2="41667" y2="71484"/>
                        <a14:backgroundMark x1="39444" y1="68281" x2="40972" y2="73750"/>
                        <a14:backgroundMark x1="40972" y1="73750" x2="41111" y2="73750"/>
                        <a14:backgroundMark x1="46806" y1="75547" x2="46250" y2="72578"/>
                        <a14:backgroundMark x1="57083" y1="78750" x2="58750" y2="73281"/>
                        <a14:backgroundMark x1="58750" y1="73281" x2="56806" y2="78438"/>
                        <a14:backgroundMark x1="56806" y1="78438" x2="56944" y2="78516"/>
                        <a14:backgroundMark x1="53889" y1="78750" x2="55972" y2="73672"/>
                        <a14:backgroundMark x1="55972" y1="73672" x2="64861" y2="71797"/>
                        <a14:backgroundMark x1="64861" y1="71797" x2="73194" y2="78750"/>
                        <a14:backgroundMark x1="73194" y1="78750" x2="56944" y2="82266"/>
                        <a14:backgroundMark x1="56944" y1="82266" x2="48194" y2="82422"/>
                        <a14:backgroundMark x1="61944" y1="76875" x2="57361" y2="76719"/>
                        <a14:backgroundMark x1="61806" y1="79297" x2="61806" y2="79297"/>
                        <a14:backgroundMark x1="63750" y1="78594" x2="63750" y2="78594"/>
                        <a14:backgroundMark x1="73611" y1="64766" x2="73611" y2="64766"/>
                        <a14:backgroundMark x1="73611" y1="64766" x2="73611" y2="64766"/>
                        <a14:backgroundMark x1="73611" y1="64766" x2="73611" y2="64766"/>
                        <a14:backgroundMark x1="75139" y1="61797" x2="70833" y2="67031"/>
                        <a14:backgroundMark x1="70833" y1="67031" x2="86389" y2="64141"/>
                        <a14:backgroundMark x1="86389" y1="64141" x2="75417" y2="60156"/>
                        <a14:backgroundMark x1="75417" y1="60156" x2="73611" y2="60781"/>
                        <a14:backgroundMark x1="76806" y1="62891" x2="82500" y2="62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1" t="24834" r="23934" b="23321"/>
          <a:stretch/>
        </p:blipFill>
        <p:spPr>
          <a:xfrm>
            <a:off x="4623829" y="1222364"/>
            <a:ext cx="2935932" cy="49958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935E53A-2C2F-4D8C-959C-D1501980A6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4F144-B185-486B-AC87-142487FAA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765" y="150771"/>
            <a:ext cx="4143537" cy="803910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FFC000"/>
                </a:solidFill>
                <a:latin typeface="CentSchbkCyrill BT" panose="02040603050705020303" pitchFamily="18" charset="-52"/>
              </a:rPr>
              <a:t>Technical Profile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901210-C757-40C0-9DB2-23B8566AEFB7}"/>
              </a:ext>
            </a:extLst>
          </p:cNvPr>
          <p:cNvGrpSpPr/>
          <p:nvPr/>
        </p:nvGrpSpPr>
        <p:grpSpPr>
          <a:xfrm>
            <a:off x="303494" y="1703113"/>
            <a:ext cx="3603733" cy="5032484"/>
            <a:chOff x="556550" y="1691352"/>
            <a:chExt cx="3603733" cy="5032484"/>
          </a:xfrm>
        </p:grpSpPr>
        <p:pic>
          <p:nvPicPr>
            <p:cNvPr id="2079" name="Picture 23">
              <a:extLst>
                <a:ext uri="{FF2B5EF4-FFF2-40B4-BE49-F238E27FC236}">
                  <a16:creationId xmlns:a16="http://schemas.microsoft.com/office/drawing/2014/main" id="{3C5457F0-4471-42A3-8A55-DE7CA24C9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15" y="1716916"/>
              <a:ext cx="694310" cy="694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Picture 22">
              <a:extLst>
                <a:ext uri="{FF2B5EF4-FFF2-40B4-BE49-F238E27FC236}">
                  <a16:creationId xmlns:a16="http://schemas.microsoft.com/office/drawing/2014/main" id="{86EFA04B-6060-4576-B79D-0757AF016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15" y="2860804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Picture 10">
              <a:extLst>
                <a:ext uri="{FF2B5EF4-FFF2-40B4-BE49-F238E27FC236}">
                  <a16:creationId xmlns:a16="http://schemas.microsoft.com/office/drawing/2014/main" id="{0033D75C-AB9C-4151-AF84-F1F98284D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50" y="5232026"/>
              <a:ext cx="842963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19">
              <a:extLst>
                <a:ext uri="{FF2B5EF4-FFF2-40B4-BE49-F238E27FC236}">
                  <a16:creationId xmlns:a16="http://schemas.microsoft.com/office/drawing/2014/main" id="{D4452F69-ADB6-4A57-9B6B-A4E903E85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5" t="29761" r="11185" b="27293"/>
            <a:stretch>
              <a:fillRect/>
            </a:stretch>
          </p:blipFill>
          <p:spPr bwMode="auto">
            <a:xfrm>
              <a:off x="556550" y="4101015"/>
              <a:ext cx="782927" cy="417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15">
              <a:extLst>
                <a:ext uri="{FF2B5EF4-FFF2-40B4-BE49-F238E27FC236}">
                  <a16:creationId xmlns:a16="http://schemas.microsoft.com/office/drawing/2014/main" id="{35520218-E76C-4CA2-934F-AF5F2F6C2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39000"/>
                      </a14:imgEffect>
                      <a14:imgEffect>
                        <a14:brightnessContrast bright="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77" y="6034088"/>
              <a:ext cx="689748" cy="689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34">
              <a:extLst>
                <a:ext uri="{FF2B5EF4-FFF2-40B4-BE49-F238E27FC236}">
                  <a16:creationId xmlns:a16="http://schemas.microsoft.com/office/drawing/2014/main" id="{D9A99B8D-6220-47AC-B93A-454BF27EC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225" y="1691352"/>
              <a:ext cx="2775058" cy="5020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Flutter</a:t>
              </a:r>
              <a:r>
                <a:rPr kumimoji="0" lang="en-US" altLang="en-US" sz="2400" b="1" i="0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		</a:t>
              </a:r>
              <a:endParaRPr kumimoji="0" lang="en-US" altLang="en-US" sz="2400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SchbkCyrill BT" panose="02040603050705020303" pitchFamily="18" charset="-52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Dart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2400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SchbkCyrill BT" panose="02040603050705020303" pitchFamily="18" charset="-52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schemeClr val="bg1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PHP</a:t>
              </a:r>
              <a:r>
                <a:rPr lang="en-US" altLang="en-US" sz="2400" b="1" dirty="0">
                  <a:solidFill>
                    <a:schemeClr val="bg1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	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b="1" dirty="0">
                  <a:solidFill>
                    <a:schemeClr val="bg1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		 </a:t>
              </a:r>
              <a:endParaRPr lang="en-US" altLang="en-US" sz="2400" dirty="0">
                <a:solidFill>
                  <a:prstClr val="white"/>
                </a:solidFill>
                <a:latin typeface="CentSchbkCyrill BT" panose="02040603050705020303" pitchFamily="18" charset="-52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schemeClr val="bg1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NGROK</a:t>
              </a:r>
              <a:endParaRPr lang="en-US" altLang="en-US" sz="2400" dirty="0">
                <a:solidFill>
                  <a:schemeClr val="bg1"/>
                </a:solidFill>
                <a:latin typeface="CentSchbkCyrill BT" panose="02040603050705020303" pitchFamily="18" charset="-52"/>
              </a:endParaRP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endParaRPr lang="en-US" altLang="en-US" sz="2400" dirty="0">
                <a:solidFill>
                  <a:prstClr val="white"/>
                </a:solidFill>
                <a:latin typeface="CentSchbkCyrill BT" panose="02040603050705020303" pitchFamily="18" charset="-52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0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SQL Server Database</a:t>
              </a:r>
              <a:endParaRPr kumimoji="0" lang="en-US" altLang="en-US" sz="2000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SchbkCyrill BT" panose="02040603050705020303" pitchFamily="18" charset="-52"/>
              </a:endParaRPr>
            </a:p>
          </p:txBody>
        </p:sp>
      </p:grpSp>
      <p:sp>
        <p:nvSpPr>
          <p:cNvPr id="29" name="Rectangle 43">
            <a:extLst>
              <a:ext uri="{FF2B5EF4-FFF2-40B4-BE49-F238E27FC236}">
                <a16:creationId xmlns:a16="http://schemas.microsoft.com/office/drawing/2014/main" id="{053FF1A7-5334-42DE-A54F-4360389F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366826"/>
            <a:ext cx="3866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A2E19E-539B-4AAA-9519-72B658C876E7}"/>
              </a:ext>
            </a:extLst>
          </p:cNvPr>
          <p:cNvGrpSpPr/>
          <p:nvPr/>
        </p:nvGrpSpPr>
        <p:grpSpPr>
          <a:xfrm>
            <a:off x="4255831" y="1715690"/>
            <a:ext cx="3680336" cy="5112425"/>
            <a:chOff x="4930264" y="1715690"/>
            <a:chExt cx="3680336" cy="5112425"/>
          </a:xfrm>
        </p:grpSpPr>
        <p:pic>
          <p:nvPicPr>
            <p:cNvPr id="2088" name="Picture 18">
              <a:extLst>
                <a:ext uri="{FF2B5EF4-FFF2-40B4-BE49-F238E27FC236}">
                  <a16:creationId xmlns:a16="http://schemas.microsoft.com/office/drawing/2014/main" id="{A0793275-7CEA-4002-9ED3-2030DE056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832" y="1716916"/>
              <a:ext cx="689931" cy="689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7" name="Picture 17">
              <a:extLst>
                <a:ext uri="{FF2B5EF4-FFF2-40B4-BE49-F238E27FC236}">
                  <a16:creationId xmlns:a16="http://schemas.microsoft.com/office/drawing/2014/main" id="{FE714986-6DDB-449E-9AB9-DDC39BBC8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264" y="2802310"/>
              <a:ext cx="771787" cy="77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Picture 24" descr="Bootstrap 4: Getting Started. Quick Start with a Simple Bootstrap 4… | by  Carol Skelly | WDstack | Medium">
              <a:extLst>
                <a:ext uri="{FF2B5EF4-FFF2-40B4-BE49-F238E27FC236}">
                  <a16:creationId xmlns:a16="http://schemas.microsoft.com/office/drawing/2014/main" id="{D1AE37BF-6D66-4BD1-B43E-58818E4E4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264" y="5111164"/>
              <a:ext cx="806868" cy="67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5" name="Picture 16">
              <a:extLst>
                <a:ext uri="{FF2B5EF4-FFF2-40B4-BE49-F238E27FC236}">
                  <a16:creationId xmlns:a16="http://schemas.microsoft.com/office/drawing/2014/main" id="{05A03E69-6D7E-49C0-895F-CA13ADDB6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530" y="3965363"/>
              <a:ext cx="654850" cy="65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4D81E2-33FC-4E00-AA23-1E09C826F58B}"/>
                </a:ext>
              </a:extLst>
            </p:cNvPr>
            <p:cNvSpPr/>
            <p:nvPr/>
          </p:nvSpPr>
          <p:spPr>
            <a:xfrm>
              <a:off x="5737132" y="1715690"/>
              <a:ext cx="2873468" cy="51124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HTML	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endParaRPr lang="en-US" altLang="en-US" sz="2400" dirty="0">
                <a:solidFill>
                  <a:prstClr val="white"/>
                </a:solidFill>
                <a:latin typeface="CentSchbkCyrill BT" panose="02040603050705020303" pitchFamily="18" charset="-52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CSS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endParaRPr lang="en-US" altLang="en-US" sz="2400" dirty="0">
                <a:solidFill>
                  <a:prstClr val="white"/>
                </a:solidFill>
                <a:latin typeface="CentSchbkCyrill BT" panose="02040603050705020303" pitchFamily="18" charset="-52"/>
                <a:ea typeface="Times New Roman" panose="02020603050405020304" pitchFamily="18" charset="0"/>
                <a:cs typeface="Arial" panose="020B0604020202020204" pitchFamily="34" charset="0"/>
              </a:endParaRP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JavaScript	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		 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cs typeface="Arial" panose="020B0604020202020204" pitchFamily="34" charset="0"/>
                </a:rPr>
                <a:t>Bootstrap 4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dirty="0">
                  <a:solidFill>
                    <a:prstClr val="white"/>
                  </a:solidFill>
                  <a:latin typeface="CentSchbkCyrill BT" panose="02040603050705020303" pitchFamily="18" charset="-52"/>
                  <a:cs typeface="Arial" panose="020B0604020202020204" pitchFamily="34" charset="0"/>
                </a:rPr>
                <a:t> 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cs typeface="Arial" panose="020B0604020202020204" pitchFamily="34" charset="0"/>
                </a:rPr>
                <a:t>Adobe Photoshop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0C21CB5-3FCF-4363-9CF8-9AAF83D25E9B}"/>
                </a:ext>
              </a:extLst>
            </p:cNvPr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453" y="6147700"/>
              <a:ext cx="620395" cy="6038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3C8100-A9FF-4F00-898D-48E812E21381}"/>
              </a:ext>
            </a:extLst>
          </p:cNvPr>
          <p:cNvGrpSpPr/>
          <p:nvPr/>
        </p:nvGrpSpPr>
        <p:grpSpPr>
          <a:xfrm>
            <a:off x="8335557" y="1715690"/>
            <a:ext cx="3088000" cy="5035895"/>
            <a:chOff x="8335557" y="1715690"/>
            <a:chExt cx="3088000" cy="503589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49EA752-82CC-4DB9-9140-84AE07E913DD}"/>
                </a:ext>
              </a:extLst>
            </p:cNvPr>
            <p:cNvSpPr/>
            <p:nvPr/>
          </p:nvSpPr>
          <p:spPr>
            <a:xfrm>
              <a:off x="9089932" y="1715690"/>
              <a:ext cx="2333625" cy="4999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Edge	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Chrome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12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ea typeface="Times New Roman" panose="02020603050405020304" pitchFamily="18" charset="0"/>
                  <a:cs typeface="Arial" panose="020B0604020202020204" pitchFamily="34" charset="0"/>
                </a:rPr>
                <a:t>Windows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1200" dirty="0">
                  <a:solidFill>
                    <a:prstClr val="white"/>
                  </a:solidFill>
                  <a:latin typeface="CentSchbkCyrill BT" panose="02040603050705020303" pitchFamily="18" charset="-52"/>
                  <a:cs typeface="Arial" panose="020B0604020202020204" pitchFamily="34" charset="0"/>
                </a:rPr>
                <a:t> 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cs typeface="Arial" panose="020B0604020202020204" pitchFamily="34" charset="0"/>
                </a:rPr>
                <a:t>Word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prstClr val="white"/>
                  </a:solidFill>
                  <a:latin typeface="CentSchbkCyrill BT" panose="02040603050705020303" pitchFamily="18" charset="-52"/>
                  <a:cs typeface="Arial" panose="020B0604020202020204" pitchFamily="34" charset="0"/>
                </a:rPr>
                <a:t> 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cs typeface="Arial" panose="020B0604020202020204" pitchFamily="34" charset="0"/>
                </a:rPr>
                <a:t>Android Studio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1400" dirty="0">
                  <a:solidFill>
                    <a:prstClr val="white"/>
                  </a:solidFill>
                  <a:latin typeface="CentSchbkCyrill BT" panose="02040603050705020303" pitchFamily="18" charset="-52"/>
                  <a:cs typeface="Arial" panose="020B0604020202020204" pitchFamily="34" charset="0"/>
                </a:rPr>
                <a:t> </a:t>
              </a:r>
            </a:p>
            <a:p>
              <a:pPr lvl="0" defTabSz="914400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ct val="0"/>
                </a:spcAft>
              </a:pPr>
              <a:r>
                <a:rPr lang="en-US" altLang="en-US" sz="2400" dirty="0">
                  <a:solidFill>
                    <a:prstClr val="white"/>
                  </a:solidFill>
                  <a:latin typeface="CentSchbkCyrill BT" panose="02040603050705020303" pitchFamily="18" charset="-52"/>
                  <a:cs typeface="Arial" panose="020B0604020202020204" pitchFamily="34" charset="0"/>
                </a:rPr>
                <a:t>VS Code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AB3237F-CA6F-46CB-B6E2-CA14490ECEA5}"/>
                </a:ext>
              </a:extLst>
            </p:cNvPr>
            <p:cNvPicPr/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1463" b="81463" l="52535" r="77485">
                          <a14:foregroundMark x1="62069" y1="21951" x2="67343" y2="21951"/>
                          <a14:foregroundMark x1="75862" y1="36585" x2="77485" y2="526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98" t="15130" r="20887" b="10229"/>
            <a:stretch/>
          </p:blipFill>
          <p:spPr bwMode="auto">
            <a:xfrm>
              <a:off x="8367987" y="1810924"/>
              <a:ext cx="597535" cy="635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3BE1509-0C8A-452F-872D-68964870AFFD}"/>
                </a:ext>
              </a:extLst>
            </p:cNvPr>
            <p:cNvPicPr/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5" t="3863" r="11834" b="25039"/>
            <a:stretch/>
          </p:blipFill>
          <p:spPr bwMode="auto">
            <a:xfrm>
              <a:off x="8335557" y="3578473"/>
              <a:ext cx="709295" cy="4838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EB1CE65-F408-4823-B00F-24259EDD8C10}"/>
                </a:ext>
              </a:extLst>
            </p:cNvPr>
            <p:cNvPicPr/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3504" y="6218185"/>
              <a:ext cx="533400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4C4BB55-1B8D-49F5-951E-BD37F6623B58}"/>
                </a:ext>
              </a:extLst>
            </p:cNvPr>
            <p:cNvPicPr/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1605" b="74691" l="34839" r="60968">
                          <a14:foregroundMark x1="58710" y1="57407" x2="58710" y2="57407"/>
                          <a14:foregroundMark x1="51290" y1="67901" x2="51290" y2="67901"/>
                          <a14:foregroundMark x1="50000" y1="62963" x2="50000" y2="62963"/>
                          <a14:foregroundMark x1="55161" y1="66049" x2="55161" y2="66049"/>
                          <a14:foregroundMark x1="57097" y1="72222" x2="57419" y2="72840"/>
                          <a14:foregroundMark x1="54194" y1="59877" x2="54194" y2="59877"/>
                          <a14:foregroundMark x1="44839" y1="62346" x2="44839" y2="62346"/>
                          <a14:foregroundMark x1="42903" y1="59877" x2="42903" y2="59877"/>
                          <a14:foregroundMark x1="40000" y1="68519" x2="40000" y2="68519"/>
                          <a14:foregroundMark x1="38065" y1="74691" x2="38065" y2="74691"/>
                          <a14:foregroundMark x1="39355" y1="72222" x2="39355" y2="72222"/>
                          <a14:foregroundMark x1="39355" y1="72222" x2="39355" y2="72222"/>
                          <a14:foregroundMark x1="38710" y1="72222" x2="38065" y2="70988"/>
                          <a14:foregroundMark x1="39355" y1="68519" x2="38387" y2="71605"/>
                          <a14:foregroundMark x1="54839" y1="28395" x2="58065" y2="37037"/>
                          <a14:foregroundMark x1="59032" y1="40123" x2="59677" y2="50000"/>
                          <a14:foregroundMark x1="60645" y1="53704" x2="60968" y2="45679"/>
                          <a14:foregroundMark x1="49032" y1="22222" x2="44516" y2="22222"/>
                          <a14:foregroundMark x1="55161" y1="54938" x2="55161" y2="54938"/>
                          <a14:foregroundMark x1="34839" y1="46296" x2="34839" y2="46296"/>
                          <a14:foregroundMark x1="38710" y1="69753" x2="38710" y2="69753"/>
                          <a14:foregroundMark x1="38710" y1="68519" x2="37742" y2="74074"/>
                          <a14:foregroundMark x1="38387" y1="74691" x2="40000" y2="70370"/>
                          <a14:foregroundMark x1="40645" y1="69753" x2="39032" y2="73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0" t="17310" r="37214" b="22365"/>
            <a:stretch/>
          </p:blipFill>
          <p:spPr bwMode="auto">
            <a:xfrm>
              <a:off x="8393253" y="5258684"/>
              <a:ext cx="615950" cy="6553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89E7CEC-36B8-4F9F-AA69-E954C44AEE83}"/>
                </a:ext>
              </a:extLst>
            </p:cNvPr>
            <p:cNvPicPr/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778" b="92889" l="889" r="99556">
                          <a14:foregroundMark x1="44444" y1="15111" x2="93333" y2="15111"/>
                          <a14:foregroundMark x1="33778" y1="25778" x2="34222" y2="44444"/>
                          <a14:foregroundMark x1="30667" y1="38667" x2="30667" y2="38667"/>
                          <a14:foregroundMark x1="23111" y1="43556" x2="23111" y2="43556"/>
                          <a14:foregroundMark x1="24889" y1="40889" x2="24889" y2="40889"/>
                          <a14:foregroundMark x1="24889" y1="40889" x2="32444" y2="53333"/>
                          <a14:foregroundMark x1="33778" y1="60000" x2="42667" y2="34667"/>
                          <a14:foregroundMark x1="19556" y1="50222" x2="3111" y2="35111"/>
                          <a14:foregroundMark x1="1333" y1="31556" x2="11111" y2="61333"/>
                          <a14:foregroundMark x1="10222" y1="50222" x2="20000" y2="45778"/>
                          <a14:foregroundMark x1="17778" y1="52444" x2="9778" y2="71111"/>
                          <a14:foregroundMark x1="4889" y1="69333" x2="4889" y2="69333"/>
                          <a14:foregroundMark x1="44889" y1="87556" x2="61333" y2="88444"/>
                          <a14:foregroundMark x1="35111" y1="84444" x2="96444" y2="92889"/>
                          <a14:foregroundMark x1="35111" y1="88000" x2="92000" y2="88889"/>
                          <a14:foregroundMark x1="48444" y1="87111" x2="86222" y2="74667"/>
                          <a14:foregroundMark x1="88444" y1="83556" x2="99556" y2="46222"/>
                          <a14:foregroundMark x1="94667" y1="73778" x2="52444" y2="20000"/>
                          <a14:foregroundMark x1="70222" y1="18222" x2="71111" y2="19111"/>
                          <a14:foregroundMark x1="79111" y1="22667" x2="79111" y2="22667"/>
                          <a14:foregroundMark x1="92000" y1="24000" x2="92000" y2="24000"/>
                          <a14:foregroundMark x1="94222" y1="11111" x2="94222" y2="11111"/>
                          <a14:foregroundMark x1="77333" y1="11556" x2="73333" y2="11556"/>
                          <a14:foregroundMark x1="59556" y1="12444" x2="92444" y2="12889"/>
                          <a14:foregroundMark x1="47111" y1="13333" x2="39556" y2="21333"/>
                          <a14:foregroundMark x1="35111" y1="15111" x2="35111" y2="15111"/>
                          <a14:foregroundMark x1="35111" y1="15111" x2="35111" y2="15111"/>
                          <a14:foregroundMark x1="38667" y1="15111" x2="38667" y2="15111"/>
                          <a14:foregroundMark x1="40444" y1="12444" x2="40444" y2="12444"/>
                          <a14:foregroundMark x1="38222" y1="12444" x2="38222" y2="12444"/>
                          <a14:foregroundMark x1="31111" y1="13778" x2="31111" y2="13778"/>
                          <a14:foregroundMark x1="51111" y1="28889" x2="51111" y2="28889"/>
                          <a14:foregroundMark x1="47556" y1="24889" x2="57333" y2="3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1037" y="4366524"/>
              <a:ext cx="629285" cy="629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Picture 70" descr="Google Chrome for Android 64-bit requires a minimum of 8GB RAM and Android  10 - Gizmochina">
              <a:extLst>
                <a:ext uri="{FF2B5EF4-FFF2-40B4-BE49-F238E27FC236}">
                  <a16:creationId xmlns:a16="http://schemas.microsoft.com/office/drawing/2014/main" id="{E9B79DAC-2F30-4800-AAFD-E71C3BD6E485}"/>
                </a:ext>
              </a:extLst>
            </p:cNvPr>
            <p:cNvPicPr/>
            <p:nvPr/>
          </p:nvPicPr>
          <p:blipFill rotWithShape="1"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7277" b="84817" l="31672" r="68915">
                          <a14:foregroundMark x1="68915" y1="60209" x2="68328" y2="53403"/>
                          <a14:foregroundMark x1="49853" y1="49215" x2="50440" y2="39791"/>
                          <a14:foregroundMark x1="49853" y1="37696" x2="54839" y2="40314"/>
                          <a14:foregroundMark x1="49267" y1="37696" x2="51613" y2="59162"/>
                          <a14:foregroundMark x1="52493" y1="40314" x2="56891" y2="39791"/>
                          <a14:foregroundMark x1="49853" y1="34555" x2="52493" y2="71204"/>
                          <a14:foregroundMark x1="55132" y1="81152" x2="45748" y2="81675"/>
                          <a14:foregroundMark x1="44868" y1="81152" x2="52199" y2="84817"/>
                          <a14:foregroundMark x1="50733" y1="38220" x2="53372" y2="60209"/>
                          <a14:foregroundMark x1="46334" y1="66492" x2="56891" y2="46597"/>
                          <a14:foregroundMark x1="31672" y1="55497" x2="31672" y2="55497"/>
                          <a14:foregroundMark x1="48974" y1="19895" x2="48974" y2="19895"/>
                          <a14:foregroundMark x1="50147" y1="17277" x2="50147" y2="17277"/>
                          <a14:foregroundMark x1="57478" y1="55497" x2="57478" y2="55497"/>
                          <a14:foregroundMark x1="42815" y1="46597" x2="42815" y2="46597"/>
                          <a14:foregroundMark x1="43402" y1="42408" x2="43402" y2="42408"/>
                          <a14:foregroundMark x1="42815" y1="57592" x2="42815" y2="575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9" t="14813" r="29348" b="13053"/>
            <a:stretch/>
          </p:blipFill>
          <p:spPr bwMode="auto">
            <a:xfrm>
              <a:off x="8400962" y="2693236"/>
              <a:ext cx="582930" cy="5753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97FD330-01A2-4800-9914-980032954799}"/>
              </a:ext>
            </a:extLst>
          </p:cNvPr>
          <p:cNvSpPr/>
          <p:nvPr/>
        </p:nvSpPr>
        <p:spPr>
          <a:xfrm>
            <a:off x="370059" y="1169436"/>
            <a:ext cx="290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DEF3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Technology &amp; </a:t>
            </a:r>
            <a:r>
              <a:rPr lang="en-US" u="sng" dirty="0">
                <a:solidFill>
                  <a:srgbClr val="FDEF3D"/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Server</a:t>
            </a:r>
            <a:r>
              <a:rPr lang="en-US" u="sng" dirty="0">
                <a:solidFill>
                  <a:srgbClr val="FDEF3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Used :</a:t>
            </a:r>
            <a:endParaRPr lang="en-IN" dirty="0">
              <a:solidFill>
                <a:srgbClr val="FDEF3D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B2305C8-9AB5-4AC6-B4A1-A6201C97F2F2}"/>
              </a:ext>
            </a:extLst>
          </p:cNvPr>
          <p:cNvSpPr/>
          <p:nvPr/>
        </p:nvSpPr>
        <p:spPr>
          <a:xfrm>
            <a:off x="4255831" y="1167209"/>
            <a:ext cx="181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>
                <a:solidFill>
                  <a:srgbClr val="FEF4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Tools :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1542832-704A-4803-A45C-5D4A8A30AE4A}"/>
              </a:ext>
            </a:extLst>
          </p:cNvPr>
          <p:cNvSpPr/>
          <p:nvPr/>
        </p:nvSpPr>
        <p:spPr>
          <a:xfrm>
            <a:off x="8303216" y="1167209"/>
            <a:ext cx="3120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FEF47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Other Tools and platform used :</a:t>
            </a:r>
            <a:endParaRPr lang="en-IN" dirty="0">
              <a:solidFill>
                <a:srgbClr val="FEF4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6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A9F9F-50A8-4174-81A4-5C8529615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7"/>
          <a:stretch/>
        </p:blipFill>
        <p:spPr>
          <a:xfrm>
            <a:off x="0" y="0"/>
            <a:ext cx="12192000" cy="72169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245A2B-3827-4A24-8B34-0759ADDC4A9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6EA-10BD-43DA-A2A8-C7EC9EC98838}"/>
              </a:ext>
            </a:extLst>
          </p:cNvPr>
          <p:cNvSpPr/>
          <p:nvPr/>
        </p:nvSpPr>
        <p:spPr>
          <a:xfrm>
            <a:off x="3772287" y="107528"/>
            <a:ext cx="46474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>
                <a:solidFill>
                  <a:srgbClr val="FFC000"/>
                </a:solidFill>
                <a:latin typeface="CentSchbkCyrill BT" panose="02040603050705020303" pitchFamily="18" charset="-52"/>
                <a:ea typeface="+mj-ea"/>
                <a:cs typeface="+mj-cs"/>
              </a:rPr>
              <a:t>Technology Details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86476E-2269-47AB-8F6D-4FD163DD6295}"/>
              </a:ext>
            </a:extLst>
          </p:cNvPr>
          <p:cNvSpPr/>
          <p:nvPr/>
        </p:nvSpPr>
        <p:spPr>
          <a:xfrm>
            <a:off x="5551969" y="815414"/>
            <a:ext cx="1370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u="sng" dirty="0">
                <a:solidFill>
                  <a:srgbClr val="FFD243"/>
                </a:solidFill>
                <a:latin typeface="CentSchbkCyrill BT" panose="02040603050705020303" pitchFamily="18" charset="-52"/>
              </a:rPr>
              <a:t>Website</a:t>
            </a:r>
            <a:endParaRPr lang="en-IN" sz="2400" u="sng" dirty="0">
              <a:solidFill>
                <a:srgbClr val="FFD243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18E22-9869-4196-AE92-62D64544B1F1}"/>
              </a:ext>
            </a:extLst>
          </p:cNvPr>
          <p:cNvSpPr/>
          <p:nvPr/>
        </p:nvSpPr>
        <p:spPr>
          <a:xfrm>
            <a:off x="141031" y="2251115"/>
            <a:ext cx="6096000" cy="26587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u="sng" dirty="0">
                <a:solidFill>
                  <a:srgbClr val="FEF47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Hardware Requirements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Processor : Intel® Core™ i3 CPU @ 2.30GHz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Memory : 2 GB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Hard Disk : 100GB or Higher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628A2F-BF13-4D2B-B363-6064AED03F83}"/>
              </a:ext>
            </a:extLst>
          </p:cNvPr>
          <p:cNvSpPr/>
          <p:nvPr/>
        </p:nvSpPr>
        <p:spPr>
          <a:xfrm>
            <a:off x="6096000" y="2214129"/>
            <a:ext cx="6096000" cy="40437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u="sng" dirty="0">
                <a:solidFill>
                  <a:srgbClr val="FEF47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Software Requirements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Operating System : Windows 7 or higher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Front end : HTML, CSS, JavaScript, Bootstrap.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Back end : PHP, MYSQL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Input Device : Keyboard, Mouse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Output Device : Monitor</a:t>
            </a: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Browser : All modern browsers </a:t>
            </a:r>
            <a:endParaRPr lang="en-IN" dirty="0">
              <a:latin typeface="CentSchbkCyrill BT" panose="02040603050705020303" pitchFamily="18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9939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DE6B60-47D0-41B2-893A-7D678A068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44"/>
            <a:ext cx="12192000" cy="6886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656D66-7D5B-4AB2-B2DE-63B0696DB8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A16EA-10BD-43DA-A2A8-C7EC9EC98838}"/>
              </a:ext>
            </a:extLst>
          </p:cNvPr>
          <p:cNvSpPr/>
          <p:nvPr/>
        </p:nvSpPr>
        <p:spPr>
          <a:xfrm>
            <a:off x="3772287" y="107528"/>
            <a:ext cx="46474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>
                <a:solidFill>
                  <a:srgbClr val="FFC000"/>
                </a:solidFill>
                <a:latin typeface="CentSchbkCyrill BT" panose="02040603050705020303" pitchFamily="18" charset="-52"/>
                <a:ea typeface="+mj-ea"/>
                <a:cs typeface="+mj-cs"/>
              </a:rPr>
              <a:t>Technology Details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86476E-2269-47AB-8F6D-4FD163DD6295}"/>
              </a:ext>
            </a:extLst>
          </p:cNvPr>
          <p:cNvSpPr/>
          <p:nvPr/>
        </p:nvSpPr>
        <p:spPr>
          <a:xfrm>
            <a:off x="4663168" y="811030"/>
            <a:ext cx="2865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u="sng" dirty="0">
                <a:solidFill>
                  <a:srgbClr val="FFD243"/>
                </a:solidFill>
                <a:latin typeface="CentSchbkCyrill BT" panose="02040603050705020303" pitchFamily="18" charset="-52"/>
              </a:rPr>
              <a:t>Mobile Application</a:t>
            </a:r>
            <a:endParaRPr lang="en-IN" sz="2400" u="sng" dirty="0">
              <a:solidFill>
                <a:srgbClr val="FFD243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18E22-9869-4196-AE92-62D64544B1F1}"/>
              </a:ext>
            </a:extLst>
          </p:cNvPr>
          <p:cNvSpPr/>
          <p:nvPr/>
        </p:nvSpPr>
        <p:spPr>
          <a:xfrm>
            <a:off x="141031" y="2251115"/>
            <a:ext cx="6096000" cy="2657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u="sng" dirty="0">
                <a:solidFill>
                  <a:srgbClr val="FEF47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Hardware Requirements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endParaRPr lang="en-US" u="sng" dirty="0">
              <a:solidFill>
                <a:srgbClr val="FEF47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Memory : 4 GB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Hard Disk : 32GB or Higher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628A2F-BF13-4D2B-B363-6064AED03F83}"/>
              </a:ext>
            </a:extLst>
          </p:cNvPr>
          <p:cNvSpPr/>
          <p:nvPr/>
        </p:nvSpPr>
        <p:spPr>
          <a:xfrm>
            <a:off x="6096000" y="2214129"/>
            <a:ext cx="6096000" cy="42729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2400" u="sng" dirty="0">
                <a:solidFill>
                  <a:srgbClr val="FEF47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Software Requirements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en-IN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Operating System : Android 6.0+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en-IN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Front end : Flutter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en-IN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Back end : Dart, PHP, MYSQL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en-IN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Input Device  : Touch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r>
              <a:rPr lang="en-IN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Output Device : Monitor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0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FD47DF-DBDE-42BA-9030-E76BBE77C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  <a14:imgEffect>
                      <a14:brightnessContrast bright="-14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36762"/>
          <a:stretch/>
        </p:blipFill>
        <p:spPr>
          <a:xfrm flipH="1" flipV="1">
            <a:off x="0" y="342152"/>
            <a:ext cx="12192002" cy="2751909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D61624A0-E473-43F0-8CF9-B6B98840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106" y="0"/>
            <a:ext cx="6625784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rgbClr val="FFC000"/>
                </a:solidFill>
                <a:latin typeface="CentSchbkCyrill BT" panose="02040603050705020303" pitchFamily="18" charset="-52"/>
              </a:rPr>
              <a:t>Sanctum Features 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72822C60-8E5D-49A3-886F-B02F46E9662D}"/>
              </a:ext>
            </a:extLst>
          </p:cNvPr>
          <p:cNvSpPr txBox="1">
            <a:spLocks/>
          </p:cNvSpPr>
          <p:nvPr/>
        </p:nvSpPr>
        <p:spPr>
          <a:xfrm>
            <a:off x="72573" y="2423727"/>
            <a:ext cx="5812971" cy="4092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u="sng" dirty="0">
                <a:solidFill>
                  <a:srgbClr val="FEF472"/>
                </a:solidFill>
                <a:latin typeface="CentSchbkCyrill BT" panose="02040603050705020303" pitchFamily="18" charset="-52"/>
              </a:rPr>
              <a:t>Admin:</a:t>
            </a:r>
          </a:p>
          <a:p>
            <a:endParaRPr lang="en-IN" sz="2000" dirty="0">
              <a:solidFill>
                <a:srgbClr val="FFD243"/>
              </a:solidFill>
              <a:latin typeface="CentSchbkCyrill BT" panose="02040603050705020303" pitchFamily="18" charset="-52"/>
            </a:endParaRPr>
          </a:p>
          <a:p>
            <a:pPr marL="342900" lvl="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</a:rPr>
              <a:t>Manage users.</a:t>
            </a: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</a:endParaRPr>
          </a:p>
          <a:p>
            <a:pPr marL="342900" lvl="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</a:rPr>
              <a:t>Edit profile.</a:t>
            </a:r>
            <a:endParaRPr lang="en-IN" sz="2000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</a:endParaRPr>
          </a:p>
          <a:p>
            <a:pPr marL="342900" lvl="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</a:rPr>
              <a:t>Add games.</a:t>
            </a:r>
            <a:endParaRPr lang="en-IN" sz="2000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</a:endParaRPr>
          </a:p>
          <a:p>
            <a:pPr marL="342900" lvl="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</a:rPr>
              <a:t>Manage tournaments.</a:t>
            </a:r>
            <a:endParaRPr lang="en-IN" sz="2000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</a:endParaRPr>
          </a:p>
          <a:p>
            <a:pPr marL="342900" lvl="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</a:rPr>
              <a:t>View scoreboard.</a:t>
            </a:r>
            <a:endParaRPr lang="en-IN" sz="2000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</a:endParaRPr>
          </a:p>
          <a:p>
            <a:pPr marL="342900" lvl="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</a:rPr>
              <a:t>Publish result.</a:t>
            </a:r>
            <a:endParaRPr lang="en-IN" sz="2000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</a:endParaRPr>
          </a:p>
          <a:p>
            <a:pPr marL="342900" lvl="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</a:rPr>
              <a:t>Review user’s feedback.</a:t>
            </a:r>
          </a:p>
          <a:p>
            <a:pPr marL="342900" lvl="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</a:rPr>
              <a:t>Manage facility of insert, update, delete </a:t>
            </a:r>
          </a:p>
          <a:p>
            <a:pPr lvl="0">
              <a:spcBef>
                <a:spcPts val="500"/>
              </a:spcBef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</a:rPr>
              <a:t>     and search on various table.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1543A288-3622-45CC-81AD-14B0D6DDBB53}"/>
              </a:ext>
            </a:extLst>
          </p:cNvPr>
          <p:cNvSpPr txBox="1">
            <a:spLocks/>
          </p:cNvSpPr>
          <p:nvPr/>
        </p:nvSpPr>
        <p:spPr>
          <a:xfrm>
            <a:off x="6096000" y="2423726"/>
            <a:ext cx="6096000" cy="40921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800" u="sng" dirty="0">
                <a:solidFill>
                  <a:srgbClr val="FEF472"/>
                </a:solidFill>
                <a:latin typeface="CentSchbkCyrill BT" panose="02040603050705020303" pitchFamily="18" charset="-52"/>
              </a:rPr>
              <a:t>Client:</a:t>
            </a:r>
          </a:p>
          <a:p>
            <a:endParaRPr lang="en-IN" sz="2400" dirty="0">
              <a:solidFill>
                <a:srgbClr val="FFD243"/>
              </a:solidFill>
              <a:latin typeface="CentSchbkCyrill BT" panose="02040603050705020303" pitchFamily="18" charset="-52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Gets register by themselves and edit profile.</a:t>
            </a:r>
            <a:endParaRPr lang="en-IN" sz="2400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Play games and collect bolts.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Play fortune wheel.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Complete daily challenges.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Participate in tournaments and view scoreboard.</a:t>
            </a:r>
            <a:endParaRPr lang="en-IN" sz="2400" dirty="0">
              <a:solidFill>
                <a:schemeClr val="accent2">
                  <a:lumMod val="20000"/>
                  <a:lumOff val="80000"/>
                </a:schemeClr>
              </a:solidFill>
              <a:latin typeface="CentSchbkCyrill BT" panose="02040603050705020303" pitchFamily="18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See previous and current tournament results.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SchbkCyrill BT" panose="02040603050705020303" pitchFamily="18" charset="-52"/>
                <a:ea typeface="Times New Roman" panose="02020603050405020304" pitchFamily="18" charset="0"/>
              </a:rPr>
              <a:t>Suggestions related to games can also be given in feedback section and inquiry can be done by the details given.</a:t>
            </a:r>
          </a:p>
          <a:p>
            <a:pPr marL="342900" lvl="0" indent="-34290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sz="24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4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159FCD-CF0A-45B1-8B2E-F7F4DE184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/>
          <a:stretch/>
        </p:blipFill>
        <p:spPr>
          <a:xfrm>
            <a:off x="0" y="487110"/>
            <a:ext cx="12192000" cy="63708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CEFBFC-1B1A-45C0-B817-E4ACDB5D5EEC}"/>
              </a:ext>
            </a:extLst>
          </p:cNvPr>
          <p:cNvSpPr/>
          <p:nvPr/>
        </p:nvSpPr>
        <p:spPr>
          <a:xfrm>
            <a:off x="0" y="131637"/>
            <a:ext cx="12192000" cy="6726363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C83A8-55C6-4D3A-AEB0-4CE434842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12" y="882355"/>
            <a:ext cx="4066976" cy="279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037AE-E6B5-44FD-A380-1D51601D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972" y="4739131"/>
            <a:ext cx="8546430" cy="1236514"/>
          </a:xfrm>
          <a:noFill/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C000"/>
                </a:solidFill>
                <a:latin typeface="CentSchbkCyrill BT" panose="02040603050705020303" pitchFamily="18" charset="-52"/>
              </a:rPr>
              <a:t>Now lets take a tour…!</a:t>
            </a:r>
            <a:endParaRPr lang="en-IN" sz="6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81701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390</TotalTime>
  <Words>398</Words>
  <Application>Microsoft Office PowerPoint</Application>
  <PresentationFormat>Widescreen</PresentationFormat>
  <Paragraphs>109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CentSchbkCyrill BT</vt:lpstr>
      <vt:lpstr>Century Gothic</vt:lpstr>
      <vt:lpstr>Symbol</vt:lpstr>
      <vt:lpstr>Times New Roman</vt:lpstr>
      <vt:lpstr>Wingdings</vt:lpstr>
      <vt:lpstr>Wingdings 3</vt:lpstr>
      <vt:lpstr>Wisp</vt:lpstr>
      <vt:lpstr>PowerPoint Presentation</vt:lpstr>
      <vt:lpstr>Contents</vt:lpstr>
      <vt:lpstr>What is Sanctum?</vt:lpstr>
      <vt:lpstr>Technical Profile</vt:lpstr>
      <vt:lpstr>PowerPoint Presentation</vt:lpstr>
      <vt:lpstr>PowerPoint Presentation</vt:lpstr>
      <vt:lpstr>Sanctum Features </vt:lpstr>
      <vt:lpstr>Now lets take a tour…!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Zaneta Bhagwagar</dc:creator>
  <cp:lastModifiedBy>Zaneta Bhagwagar</cp:lastModifiedBy>
  <cp:revision>202</cp:revision>
  <dcterms:created xsi:type="dcterms:W3CDTF">2021-06-09T17:33:46Z</dcterms:created>
  <dcterms:modified xsi:type="dcterms:W3CDTF">2021-06-16T18:59:05Z</dcterms:modified>
</cp:coreProperties>
</file>